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173_35BE4882.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9" r:id="rId5"/>
  </p:sldMasterIdLst>
  <p:notesMasterIdLst>
    <p:notesMasterId r:id="rId34"/>
  </p:notesMasterIdLst>
  <p:sldIdLst>
    <p:sldId id="257" r:id="rId6"/>
    <p:sldId id="346" r:id="rId7"/>
    <p:sldId id="303" r:id="rId8"/>
    <p:sldId id="260" r:id="rId9"/>
    <p:sldId id="360" r:id="rId10"/>
    <p:sldId id="372" r:id="rId11"/>
    <p:sldId id="264" r:id="rId12"/>
    <p:sldId id="309" r:id="rId13"/>
    <p:sldId id="267" r:id="rId14"/>
    <p:sldId id="331" r:id="rId15"/>
    <p:sldId id="361" r:id="rId16"/>
    <p:sldId id="358" r:id="rId17"/>
    <p:sldId id="317" r:id="rId18"/>
    <p:sldId id="362" r:id="rId19"/>
    <p:sldId id="376" r:id="rId20"/>
    <p:sldId id="371" r:id="rId21"/>
    <p:sldId id="301" r:id="rId22"/>
    <p:sldId id="318" r:id="rId23"/>
    <p:sldId id="275" r:id="rId24"/>
    <p:sldId id="296" r:id="rId25"/>
    <p:sldId id="377" r:id="rId26"/>
    <p:sldId id="367" r:id="rId27"/>
    <p:sldId id="328" r:id="rId28"/>
    <p:sldId id="369" r:id="rId29"/>
    <p:sldId id="352" r:id="rId30"/>
    <p:sldId id="353" r:id="rId31"/>
    <p:sldId id="320" r:id="rId32"/>
    <p:sldId id="354" r:id="rId33"/>
  </p:sldIdLst>
  <p:sldSz cx="12192000" cy="6858000"/>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1F380C1-727F-909B-5FD9-3172378CEAB1}" name="Bouwes, Martine" initials="BM" userId="S::bouwesm@kempel.nl::17e18a58-f6a5-499c-98d0-5a67118a778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2837"/>
    <a:srgbClr val="231973"/>
    <a:srgbClr val="BBBAD5"/>
    <a:srgbClr val="E64122"/>
    <a:srgbClr val="EAEAF2"/>
    <a:srgbClr val="F8F9FB"/>
    <a:srgbClr val="F6F6FE"/>
    <a:srgbClr val="A2A1C3"/>
    <a:srgbClr val="404F9D"/>
    <a:srgbClr val="002060"/>
  </p:clrMru>
  <p:extLst>
    <p:ext uri="{E76CE94A-603C-4142-B9EB-6D1370010A27}">
      <p14:discardImageEditData xmlns:p14="http://schemas.microsoft.com/office/powerpoint/2010/main" val="1"/>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D9C6EB-804E-46DB-9201-230804F70309}" v="3" dt="2023-06-12T10:38:04.256"/>
    <p1510:client id="{D24BACE7-6DE7-4016-8D32-03AC8328EB2A}" v="8" dt="2023-06-26T12:47:10.051"/>
    <p1510:client id="{DF85097D-E8DC-4657-92C9-D2EDB918CD90}" v="4" dt="2023-06-26T13:43:18.065"/>
    <p1510:client id="{E48F27DC-18FE-FF06-6BC6-D8C1D21790DF}" v="5" dt="2023-06-26T09:56:45.63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4" d="100"/>
          <a:sy n="154" d="100"/>
        </p:scale>
        <p:origin x="2766"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omments/modernComment_173_35BE4882.xml><?xml version="1.0" encoding="utf-8"?>
<p188:cmLst xmlns:a="http://schemas.openxmlformats.org/drawingml/2006/main" xmlns:r="http://schemas.openxmlformats.org/officeDocument/2006/relationships" xmlns:p188="http://schemas.microsoft.com/office/powerpoint/2018/8/main">
  <p188:cm id="{91FC6944-EBCB-4489-8E4C-3A3300EC7CD9}" authorId="{31F380C1-727F-909B-5FD9-3172378CEAB1}" created="2023-06-26T13:43:18.065">
    <pc:sldMkLst xmlns:pc="http://schemas.microsoft.com/office/powerpoint/2013/main/command">
      <pc:docMk/>
      <pc:sldMk cId="901662850" sldId="371"/>
    </pc:sldMkLst>
    <p188:txBody>
      <a:bodyPr/>
      <a:lstStyle/>
      <a:p>
        <a:r>
          <a:rPr lang="nl-NL"/>
          <a:t>[@Konincks, Yolanda]: het cijfer klopt wel, ik kan de bron alleen niet zo snel terugvinden. Ik heb de regel nu weggehaald en de rest laten staan.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01E93D-4FC1-46D2-A73A-165BF1D89E44}" type="datetimeFigureOut">
              <a:rPr lang="nl-NL" smtClean="0"/>
              <a:t>27-6-2023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79509E-4AA9-48D7-A63B-D9E7F678A957}" type="slidenum">
              <a:rPr lang="nl-NL" smtClean="0"/>
              <a:t>‹#›</a:t>
            </a:fld>
            <a:endParaRPr lang="nl-NL"/>
          </a:p>
        </p:txBody>
      </p:sp>
    </p:spTree>
    <p:extLst>
      <p:ext uri="{BB962C8B-B14F-4D97-AF65-F5344CB8AC3E}">
        <p14:creationId xmlns:p14="http://schemas.microsoft.com/office/powerpoint/2010/main" val="3104415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09600" y="-61024"/>
            <a:ext cx="10972800" cy="1127298"/>
          </a:xfrm>
        </p:spPr>
        <p:txBody>
          <a:bodyPr/>
          <a:lstStyle>
            <a:lvl1pPr algn="l">
              <a:defRPr/>
            </a:lvl1pPr>
          </a:lstStyle>
          <a:p>
            <a:r>
              <a:rPr lang="nl-NL"/>
              <a:t>Klik om de stijl te bewerken</a:t>
            </a:r>
          </a:p>
        </p:txBody>
      </p:sp>
      <p:sp>
        <p:nvSpPr>
          <p:cNvPr id="3" name="Subtitel 2"/>
          <p:cNvSpPr>
            <a:spLocks noGrp="1"/>
          </p:cNvSpPr>
          <p:nvPr>
            <p:ph type="subTitle" idx="1"/>
          </p:nvPr>
        </p:nvSpPr>
        <p:spPr>
          <a:xfrm>
            <a:off x="609600" y="707545"/>
            <a:ext cx="10972800" cy="604828"/>
          </a:xfrm>
        </p:spPr>
        <p:txBody>
          <a:bodyPr/>
          <a:lstStyle>
            <a:lvl1pPr marL="0" indent="0" algn="l">
              <a:buNone/>
              <a:defRPr>
                <a:solidFill>
                  <a:srgbClr val="92D05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6" name="Tijdelijke aanduiding voor dianummer 5"/>
          <p:cNvSpPr>
            <a:spLocks noGrp="1"/>
          </p:cNvSpPr>
          <p:nvPr>
            <p:ph type="sldNum" sz="quarter" idx="12"/>
          </p:nvPr>
        </p:nvSpPr>
        <p:spPr/>
        <p:txBody>
          <a:bodyPr/>
          <a:lstStyle/>
          <a:p>
            <a:fld id="{88BC7D53-5E90-4743-9AC3-182A4A03FD18}" type="slidenum">
              <a:rPr lang="nl-NL" smtClean="0"/>
              <a:t>‹#›</a:t>
            </a:fld>
            <a:endParaRPr lang="nl-NL"/>
          </a:p>
        </p:txBody>
      </p:sp>
      <p:sp>
        <p:nvSpPr>
          <p:cNvPr id="9" name="Tijdelijke aanduiding voor afbeelding 2"/>
          <p:cNvSpPr>
            <a:spLocks noGrp="1"/>
          </p:cNvSpPr>
          <p:nvPr>
            <p:ph type="pic" idx="13"/>
          </p:nvPr>
        </p:nvSpPr>
        <p:spPr>
          <a:xfrm>
            <a:off x="609600" y="1451296"/>
            <a:ext cx="10972800" cy="4301580"/>
          </a:xfrm>
        </p:spPr>
        <p:txBody>
          <a:bodyP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Tree>
    <p:extLst>
      <p:ext uri="{BB962C8B-B14F-4D97-AF65-F5344CB8AC3E}">
        <p14:creationId xmlns:p14="http://schemas.microsoft.com/office/powerpoint/2010/main" val="132850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Afbeelding met bijschrift">
    <p:spTree>
      <p:nvGrpSpPr>
        <p:cNvPr id="1" name=""/>
        <p:cNvGrpSpPr/>
        <p:nvPr/>
      </p:nvGrpSpPr>
      <p:grpSpPr>
        <a:xfrm>
          <a:off x="0" y="0"/>
          <a:ext cx="0" cy="0"/>
          <a:chOff x="0" y="0"/>
          <a:chExt cx="0" cy="0"/>
        </a:xfrm>
      </p:grpSpPr>
      <p:sp>
        <p:nvSpPr>
          <p:cNvPr id="3" name="Tijdelijke aanduiding voor afbeelding 2"/>
          <p:cNvSpPr>
            <a:spLocks noGrp="1"/>
          </p:cNvSpPr>
          <p:nvPr>
            <p:ph type="pic" idx="1"/>
          </p:nvPr>
        </p:nvSpPr>
        <p:spPr>
          <a:xfrm>
            <a:off x="609600" y="1547814"/>
            <a:ext cx="3403600" cy="1995487"/>
          </a:xfrm>
        </p:spPr>
        <p:txBody>
          <a:bodyP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6" name="Tijdelijke aanduiding voor voettekst 5"/>
          <p:cNvSpPr>
            <a:spLocks noGrp="1"/>
          </p:cNvSpPr>
          <p:nvPr>
            <p:ph type="ftr" sz="quarter" idx="11"/>
          </p:nvPr>
        </p:nvSpPr>
        <p:spPr>
          <a:xfrm>
            <a:off x="4165600" y="6356351"/>
            <a:ext cx="38608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p:txBody>
          <a:bodyPr/>
          <a:lstStyle/>
          <a:p>
            <a:fld id="{88BC7D53-5E90-4743-9AC3-182A4A03FD18}" type="slidenum">
              <a:rPr lang="nl-NL" smtClean="0"/>
              <a:t>‹#›</a:t>
            </a:fld>
            <a:endParaRPr lang="nl-NL"/>
          </a:p>
        </p:txBody>
      </p:sp>
      <p:sp>
        <p:nvSpPr>
          <p:cNvPr id="8" name="Titel 1"/>
          <p:cNvSpPr>
            <a:spLocks noGrp="1"/>
          </p:cNvSpPr>
          <p:nvPr>
            <p:ph type="title"/>
          </p:nvPr>
        </p:nvSpPr>
        <p:spPr>
          <a:xfrm>
            <a:off x="609600" y="274638"/>
            <a:ext cx="10972800" cy="1143000"/>
          </a:xfrm>
        </p:spPr>
        <p:txBody>
          <a:bodyPr/>
          <a:lstStyle/>
          <a:p>
            <a:r>
              <a:rPr lang="nl-NL"/>
              <a:t>Klik om de stijl te bewerken</a:t>
            </a:r>
          </a:p>
        </p:txBody>
      </p:sp>
      <p:sp>
        <p:nvSpPr>
          <p:cNvPr id="9" name="Tijdelijke aanduiding voor afbeelding 2"/>
          <p:cNvSpPr>
            <a:spLocks noGrp="1"/>
          </p:cNvSpPr>
          <p:nvPr>
            <p:ph type="pic" idx="13"/>
          </p:nvPr>
        </p:nvSpPr>
        <p:spPr>
          <a:xfrm>
            <a:off x="4385733" y="1547814"/>
            <a:ext cx="3403600" cy="1995487"/>
          </a:xfrm>
        </p:spPr>
        <p:txBody>
          <a:bodyP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10" name="Tijdelijke aanduiding voor afbeelding 2"/>
          <p:cNvSpPr>
            <a:spLocks noGrp="1"/>
          </p:cNvSpPr>
          <p:nvPr>
            <p:ph type="pic" idx="14"/>
          </p:nvPr>
        </p:nvSpPr>
        <p:spPr>
          <a:xfrm>
            <a:off x="8178800" y="1547814"/>
            <a:ext cx="3403600" cy="1995487"/>
          </a:xfrm>
        </p:spPr>
        <p:txBody>
          <a:bodyP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11" name="Tijdelijke aanduiding voor afbeelding 2"/>
          <p:cNvSpPr>
            <a:spLocks noGrp="1"/>
          </p:cNvSpPr>
          <p:nvPr>
            <p:ph type="pic" idx="15"/>
          </p:nvPr>
        </p:nvSpPr>
        <p:spPr>
          <a:xfrm>
            <a:off x="609600" y="3695701"/>
            <a:ext cx="3403600" cy="1995487"/>
          </a:xfrm>
        </p:spPr>
        <p:txBody>
          <a:bodyP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12" name="Tijdelijke aanduiding voor afbeelding 2"/>
          <p:cNvSpPr>
            <a:spLocks noGrp="1"/>
          </p:cNvSpPr>
          <p:nvPr>
            <p:ph type="pic" idx="16"/>
          </p:nvPr>
        </p:nvSpPr>
        <p:spPr>
          <a:xfrm>
            <a:off x="4385733" y="3695701"/>
            <a:ext cx="3403600" cy="1995487"/>
          </a:xfrm>
        </p:spPr>
        <p:txBody>
          <a:bodyP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13" name="Tijdelijke aanduiding voor afbeelding 2"/>
          <p:cNvSpPr>
            <a:spLocks noGrp="1"/>
          </p:cNvSpPr>
          <p:nvPr>
            <p:ph type="pic" idx="17"/>
          </p:nvPr>
        </p:nvSpPr>
        <p:spPr>
          <a:xfrm>
            <a:off x="8178800" y="3695701"/>
            <a:ext cx="3403600" cy="1995487"/>
          </a:xfrm>
        </p:spPr>
        <p:txBody>
          <a:bodyP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Tree>
    <p:extLst>
      <p:ext uri="{BB962C8B-B14F-4D97-AF65-F5344CB8AC3E}">
        <p14:creationId xmlns:p14="http://schemas.microsoft.com/office/powerpoint/2010/main" val="470574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Afbeelding met bijschrift">
    <p:spTree>
      <p:nvGrpSpPr>
        <p:cNvPr id="1" name=""/>
        <p:cNvGrpSpPr/>
        <p:nvPr/>
      </p:nvGrpSpPr>
      <p:grpSpPr>
        <a:xfrm>
          <a:off x="0" y="0"/>
          <a:ext cx="0" cy="0"/>
          <a:chOff x="0" y="0"/>
          <a:chExt cx="0" cy="0"/>
        </a:xfrm>
      </p:grpSpPr>
      <p:sp>
        <p:nvSpPr>
          <p:cNvPr id="3" name="Tijdelijke aanduiding voor afbeelding 2"/>
          <p:cNvSpPr>
            <a:spLocks noGrp="1"/>
          </p:cNvSpPr>
          <p:nvPr>
            <p:ph type="pic" idx="1"/>
          </p:nvPr>
        </p:nvSpPr>
        <p:spPr>
          <a:xfrm>
            <a:off x="609600" y="1547814"/>
            <a:ext cx="3403600" cy="2579687"/>
          </a:xfrm>
        </p:spPr>
        <p:txBody>
          <a:bodyP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7" name="Tijdelijke aanduiding voor dianummer 6"/>
          <p:cNvSpPr>
            <a:spLocks noGrp="1"/>
          </p:cNvSpPr>
          <p:nvPr>
            <p:ph type="sldNum" sz="quarter" idx="12"/>
          </p:nvPr>
        </p:nvSpPr>
        <p:spPr/>
        <p:txBody>
          <a:bodyPr/>
          <a:lstStyle/>
          <a:p>
            <a:fld id="{88BC7D53-5E90-4743-9AC3-182A4A03FD18}" type="slidenum">
              <a:rPr lang="nl-NL" smtClean="0"/>
              <a:t>‹#›</a:t>
            </a:fld>
            <a:endParaRPr lang="nl-NL"/>
          </a:p>
        </p:txBody>
      </p:sp>
      <p:sp>
        <p:nvSpPr>
          <p:cNvPr id="8" name="Titel 1"/>
          <p:cNvSpPr>
            <a:spLocks noGrp="1"/>
          </p:cNvSpPr>
          <p:nvPr>
            <p:ph type="title"/>
          </p:nvPr>
        </p:nvSpPr>
        <p:spPr>
          <a:xfrm>
            <a:off x="609600" y="274638"/>
            <a:ext cx="10972800" cy="1143000"/>
          </a:xfrm>
        </p:spPr>
        <p:txBody>
          <a:bodyPr/>
          <a:lstStyle/>
          <a:p>
            <a:r>
              <a:rPr lang="nl-NL"/>
              <a:t>Klik om de stijl te bewerken</a:t>
            </a:r>
          </a:p>
        </p:txBody>
      </p:sp>
      <p:sp>
        <p:nvSpPr>
          <p:cNvPr id="11" name="Tijdelijke aanduiding voor afbeelding 2"/>
          <p:cNvSpPr>
            <a:spLocks noGrp="1"/>
          </p:cNvSpPr>
          <p:nvPr>
            <p:ph type="pic" idx="15"/>
          </p:nvPr>
        </p:nvSpPr>
        <p:spPr>
          <a:xfrm>
            <a:off x="609600" y="4292601"/>
            <a:ext cx="3403600" cy="1398587"/>
          </a:xfrm>
        </p:spPr>
        <p:txBody>
          <a:bodyP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12" name="Tijdelijke aanduiding voor afbeelding 2"/>
          <p:cNvSpPr>
            <a:spLocks noGrp="1"/>
          </p:cNvSpPr>
          <p:nvPr>
            <p:ph type="pic" idx="16"/>
          </p:nvPr>
        </p:nvSpPr>
        <p:spPr>
          <a:xfrm>
            <a:off x="4385733" y="1547814"/>
            <a:ext cx="7196667" cy="4143374"/>
          </a:xfrm>
        </p:spPr>
        <p:txBody>
          <a:bodyP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Tree>
    <p:extLst>
      <p:ext uri="{BB962C8B-B14F-4D97-AF65-F5344CB8AC3E}">
        <p14:creationId xmlns:p14="http://schemas.microsoft.com/office/powerpoint/2010/main" val="3735057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Afbeelding met bijschrift">
    <p:spTree>
      <p:nvGrpSpPr>
        <p:cNvPr id="1" name=""/>
        <p:cNvGrpSpPr/>
        <p:nvPr/>
      </p:nvGrpSpPr>
      <p:grpSpPr>
        <a:xfrm>
          <a:off x="0" y="0"/>
          <a:ext cx="0" cy="0"/>
          <a:chOff x="0" y="0"/>
          <a:chExt cx="0" cy="0"/>
        </a:xfrm>
      </p:grpSpPr>
      <p:sp>
        <p:nvSpPr>
          <p:cNvPr id="3" name="Tijdelijke aanduiding voor afbeelding 2"/>
          <p:cNvSpPr>
            <a:spLocks noGrp="1"/>
          </p:cNvSpPr>
          <p:nvPr>
            <p:ph type="pic" idx="1"/>
          </p:nvPr>
        </p:nvSpPr>
        <p:spPr>
          <a:xfrm>
            <a:off x="609600" y="1547814"/>
            <a:ext cx="10972800" cy="2579687"/>
          </a:xfrm>
        </p:spPr>
        <p:txBody>
          <a:bodyP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7" name="Tijdelijke aanduiding voor dianummer 6"/>
          <p:cNvSpPr>
            <a:spLocks noGrp="1"/>
          </p:cNvSpPr>
          <p:nvPr>
            <p:ph type="sldNum" sz="quarter" idx="12"/>
          </p:nvPr>
        </p:nvSpPr>
        <p:spPr/>
        <p:txBody>
          <a:bodyPr/>
          <a:lstStyle/>
          <a:p>
            <a:fld id="{88BC7D53-5E90-4743-9AC3-182A4A03FD18}" type="slidenum">
              <a:rPr lang="nl-NL" smtClean="0"/>
              <a:t>‹#›</a:t>
            </a:fld>
            <a:endParaRPr lang="nl-NL"/>
          </a:p>
        </p:txBody>
      </p:sp>
      <p:sp>
        <p:nvSpPr>
          <p:cNvPr id="8" name="Titel 1"/>
          <p:cNvSpPr>
            <a:spLocks noGrp="1"/>
          </p:cNvSpPr>
          <p:nvPr>
            <p:ph type="title"/>
          </p:nvPr>
        </p:nvSpPr>
        <p:spPr>
          <a:xfrm>
            <a:off x="609600" y="274638"/>
            <a:ext cx="10972800" cy="1143000"/>
          </a:xfrm>
        </p:spPr>
        <p:txBody>
          <a:bodyPr/>
          <a:lstStyle/>
          <a:p>
            <a:r>
              <a:rPr lang="nl-NL"/>
              <a:t>Klik om de stijl te bewerken</a:t>
            </a:r>
          </a:p>
        </p:txBody>
      </p:sp>
      <p:sp>
        <p:nvSpPr>
          <p:cNvPr id="11" name="Tijdelijke aanduiding voor afbeelding 2"/>
          <p:cNvSpPr>
            <a:spLocks noGrp="1"/>
          </p:cNvSpPr>
          <p:nvPr>
            <p:ph type="pic" idx="15"/>
          </p:nvPr>
        </p:nvSpPr>
        <p:spPr>
          <a:xfrm>
            <a:off x="609600" y="4292601"/>
            <a:ext cx="10972800" cy="1398587"/>
          </a:xfrm>
        </p:spPr>
        <p:txBody>
          <a:bodyP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Tree>
    <p:extLst>
      <p:ext uri="{BB962C8B-B14F-4D97-AF65-F5344CB8AC3E}">
        <p14:creationId xmlns:p14="http://schemas.microsoft.com/office/powerpoint/2010/main" val="3510330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verticale tekst">
    <p:bg>
      <p:bgPr>
        <a:solidFill>
          <a:srgbClr val="E6412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09600" y="1900238"/>
            <a:ext cx="10972800" cy="2887662"/>
          </a:xfrm>
        </p:spPr>
        <p:txBody>
          <a:bodyPr/>
          <a:lstStyle>
            <a:lvl1pPr>
              <a:defRPr sz="6600">
                <a:solidFill>
                  <a:srgbClr val="FFFFFF"/>
                </a:solidFill>
              </a:defRPr>
            </a:lvl1pPr>
          </a:lstStyle>
          <a:p>
            <a:r>
              <a:rPr lang="nl-NL"/>
              <a:t>Klik om de stijl te bewerken</a:t>
            </a:r>
          </a:p>
        </p:txBody>
      </p:sp>
    </p:spTree>
    <p:extLst>
      <p:ext uri="{BB962C8B-B14F-4D97-AF65-F5344CB8AC3E}">
        <p14:creationId xmlns:p14="http://schemas.microsoft.com/office/powerpoint/2010/main" val="563455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el en verticale tekst">
    <p:bg>
      <p:bgPr>
        <a:solidFill>
          <a:srgbClr val="80BD26"/>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09600" y="1900238"/>
            <a:ext cx="10972800" cy="2887662"/>
          </a:xfrm>
        </p:spPr>
        <p:txBody>
          <a:bodyPr/>
          <a:lstStyle>
            <a:lvl1pPr>
              <a:defRPr sz="6600">
                <a:solidFill>
                  <a:srgbClr val="FFFFFF"/>
                </a:solidFill>
              </a:defRPr>
            </a:lvl1pPr>
          </a:lstStyle>
          <a:p>
            <a:r>
              <a:rPr lang="nl-NL"/>
              <a:t>Klik om de stijl te bewerken</a:t>
            </a:r>
          </a:p>
        </p:txBody>
      </p:sp>
    </p:spTree>
    <p:extLst>
      <p:ext uri="{BB962C8B-B14F-4D97-AF65-F5344CB8AC3E}">
        <p14:creationId xmlns:p14="http://schemas.microsoft.com/office/powerpoint/2010/main" val="3116819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el en verticale tekst">
    <p:bg>
      <p:bgPr>
        <a:solidFill>
          <a:srgbClr val="00ACD8"/>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09600" y="1900238"/>
            <a:ext cx="10972800" cy="2887662"/>
          </a:xfrm>
        </p:spPr>
        <p:txBody>
          <a:bodyPr/>
          <a:lstStyle>
            <a:lvl1pPr>
              <a:defRPr sz="6600">
                <a:solidFill>
                  <a:srgbClr val="FFFFFF"/>
                </a:solidFill>
              </a:defRPr>
            </a:lvl1pPr>
          </a:lstStyle>
          <a:p>
            <a:r>
              <a:rPr lang="nl-NL"/>
              <a:t>Klik om de stijl te bewerken</a:t>
            </a:r>
          </a:p>
        </p:txBody>
      </p:sp>
    </p:spTree>
    <p:extLst>
      <p:ext uri="{BB962C8B-B14F-4D97-AF65-F5344CB8AC3E}">
        <p14:creationId xmlns:p14="http://schemas.microsoft.com/office/powerpoint/2010/main" val="35154136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Sectiekop">
    <p:spTree>
      <p:nvGrpSpPr>
        <p:cNvPr id="1" name=""/>
        <p:cNvGrpSpPr/>
        <p:nvPr/>
      </p:nvGrpSpPr>
      <p:grpSpPr>
        <a:xfrm>
          <a:off x="0" y="0"/>
          <a:ext cx="0" cy="0"/>
          <a:chOff x="0" y="0"/>
          <a:chExt cx="0" cy="0"/>
        </a:xfrm>
      </p:grpSpPr>
      <p:sp>
        <p:nvSpPr>
          <p:cNvPr id="2" name="Titel 1"/>
          <p:cNvSpPr>
            <a:spLocks noGrp="1"/>
          </p:cNvSpPr>
          <p:nvPr>
            <p:ph type="title"/>
          </p:nvPr>
        </p:nvSpPr>
        <p:spPr>
          <a:xfrm>
            <a:off x="643467" y="4572001"/>
            <a:ext cx="10938932" cy="1362075"/>
          </a:xfrm>
        </p:spPr>
        <p:txBody>
          <a:bodyPr anchor="t"/>
          <a:lstStyle>
            <a:lvl1pPr algn="ctr">
              <a:defRPr sz="4000" b="1" cap="all"/>
            </a:lvl1pPr>
          </a:lstStyle>
          <a:p>
            <a:r>
              <a:rPr lang="nl-NL"/>
              <a:t>Klik om de stijl te bewerken</a:t>
            </a:r>
          </a:p>
        </p:txBody>
      </p:sp>
      <p:sp>
        <p:nvSpPr>
          <p:cNvPr id="3" name="Tijdelijke aanduiding voor tekst 2"/>
          <p:cNvSpPr>
            <a:spLocks noGrp="1"/>
          </p:cNvSpPr>
          <p:nvPr>
            <p:ph type="body" idx="1"/>
          </p:nvPr>
        </p:nvSpPr>
        <p:spPr>
          <a:xfrm>
            <a:off x="643467" y="4022032"/>
            <a:ext cx="10938932" cy="549968"/>
          </a:xfrm>
        </p:spPr>
        <p:txBody>
          <a:bodyPr anchor="b"/>
          <a:lstStyle>
            <a:lvl1pPr marL="0" indent="0" algn="ctr">
              <a:buNone/>
              <a:defRPr sz="2000">
                <a:solidFill>
                  <a:srgbClr val="92D05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6" name="Tijdelijke aanduiding voor dianummer 5"/>
          <p:cNvSpPr>
            <a:spLocks noGrp="1"/>
          </p:cNvSpPr>
          <p:nvPr>
            <p:ph type="sldNum" sz="quarter" idx="12"/>
          </p:nvPr>
        </p:nvSpPr>
        <p:spPr/>
        <p:txBody>
          <a:bodyPr/>
          <a:lstStyle/>
          <a:p>
            <a:fld id="{88BC7D53-5E90-4743-9AC3-182A4A03FD18}" type="slidenum">
              <a:rPr lang="nl-NL" smtClean="0"/>
              <a:t>‹#›</a:t>
            </a:fld>
            <a:endParaRPr lang="nl-NL"/>
          </a:p>
        </p:txBody>
      </p:sp>
      <p:sp>
        <p:nvSpPr>
          <p:cNvPr id="10" name="Tijdelijke aanduiding voor afbeelding 2"/>
          <p:cNvSpPr>
            <a:spLocks noGrp="1"/>
          </p:cNvSpPr>
          <p:nvPr>
            <p:ph type="pic" idx="13"/>
          </p:nvPr>
        </p:nvSpPr>
        <p:spPr>
          <a:xfrm>
            <a:off x="643466" y="435825"/>
            <a:ext cx="10938932" cy="3368971"/>
          </a:xfrm>
        </p:spPr>
        <p:txBody>
          <a:bodyP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Tree>
    <p:extLst>
      <p:ext uri="{BB962C8B-B14F-4D97-AF65-F5344CB8AC3E}">
        <p14:creationId xmlns:p14="http://schemas.microsoft.com/office/powerpoint/2010/main" val="1817701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elslide-roo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F55D3F71-5718-3140-9011-561042FF4FFA}"/>
              </a:ext>
            </a:extLst>
          </p:cNvPr>
          <p:cNvSpPr/>
          <p:nvPr userDrawn="1"/>
        </p:nvSpPr>
        <p:spPr>
          <a:xfrm>
            <a:off x="0" y="0"/>
            <a:ext cx="12192000" cy="6858000"/>
          </a:xfrm>
          <a:prstGeom prst="rect">
            <a:avLst/>
          </a:prstGeom>
          <a:solidFill>
            <a:srgbClr val="F02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2729B68D-CF01-6A42-A03C-350E9D9C4DF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Titel 1">
            <a:extLst>
              <a:ext uri="{FF2B5EF4-FFF2-40B4-BE49-F238E27FC236}">
                <a16:creationId xmlns:a16="http://schemas.microsoft.com/office/drawing/2014/main" id="{21FD8507-5213-8A49-8A4A-80C8CBC8CE41}"/>
              </a:ext>
            </a:extLst>
          </p:cNvPr>
          <p:cNvSpPr>
            <a:spLocks noGrp="1"/>
          </p:cNvSpPr>
          <p:nvPr>
            <p:ph type="ctrTitle" hasCustomPrompt="1"/>
          </p:nvPr>
        </p:nvSpPr>
        <p:spPr>
          <a:xfrm>
            <a:off x="2325187" y="1454124"/>
            <a:ext cx="7956497" cy="1872752"/>
          </a:xfrm>
        </p:spPr>
        <p:txBody>
          <a:bodyPr anchor="b">
            <a:normAutofit/>
          </a:bodyPr>
          <a:lstStyle>
            <a:lvl1pPr algn="l">
              <a:lnSpc>
                <a:spcPts val="5400"/>
              </a:lnSpc>
              <a:defRPr sz="5400" b="1" cap="all" baseline="0">
                <a:solidFill>
                  <a:schemeClr val="bg1"/>
                </a:solidFill>
                <a:latin typeface="+mn-lt"/>
              </a:defRPr>
            </a:lvl1pPr>
          </a:lstStyle>
          <a:p>
            <a:r>
              <a:rPr lang="nl-NL"/>
              <a:t>HIER KAN EEN TITEL KOMEN</a:t>
            </a:r>
          </a:p>
        </p:txBody>
      </p:sp>
      <p:sp>
        <p:nvSpPr>
          <p:cNvPr id="11" name="Ondertitel 2">
            <a:extLst>
              <a:ext uri="{FF2B5EF4-FFF2-40B4-BE49-F238E27FC236}">
                <a16:creationId xmlns:a16="http://schemas.microsoft.com/office/drawing/2014/main" id="{88102907-5E61-3C41-92C3-18595CB14515}"/>
              </a:ext>
            </a:extLst>
          </p:cNvPr>
          <p:cNvSpPr>
            <a:spLocks noGrp="1"/>
          </p:cNvSpPr>
          <p:nvPr>
            <p:ph type="subTitle" idx="1" hasCustomPrompt="1"/>
          </p:nvPr>
        </p:nvSpPr>
        <p:spPr>
          <a:xfrm>
            <a:off x="3203616" y="3745937"/>
            <a:ext cx="6998555" cy="538680"/>
          </a:xfrm>
        </p:spPr>
        <p:txBody>
          <a:bodyPr>
            <a:normAutofit/>
          </a:bodyPr>
          <a:lstStyle>
            <a:lvl1pPr marL="216000" indent="-216000" algn="l">
              <a:buSzPct val="80000"/>
              <a:buFontTx/>
              <a:buBlip>
                <a:blip r:embed="rId3"/>
              </a:buBlip>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Hier is ruimte voor een ondertitel</a:t>
            </a:r>
          </a:p>
        </p:txBody>
      </p:sp>
    </p:spTree>
    <p:extLst>
      <p:ext uri="{BB962C8B-B14F-4D97-AF65-F5344CB8AC3E}">
        <p14:creationId xmlns:p14="http://schemas.microsoft.com/office/powerpoint/2010/main" val="3457309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elslide-blauw">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F55D3F71-5718-3140-9011-561042FF4FFA}"/>
              </a:ext>
            </a:extLst>
          </p:cNvPr>
          <p:cNvSpPr/>
          <p:nvPr userDrawn="1"/>
        </p:nvSpPr>
        <p:spPr>
          <a:xfrm>
            <a:off x="0" y="0"/>
            <a:ext cx="12192000" cy="6858000"/>
          </a:xfrm>
          <a:prstGeom prst="rect">
            <a:avLst/>
          </a:prstGeom>
          <a:solidFill>
            <a:srgbClr val="231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2729B68D-CF01-6A42-A03C-350E9D9C4DF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Titel 1">
            <a:extLst>
              <a:ext uri="{FF2B5EF4-FFF2-40B4-BE49-F238E27FC236}">
                <a16:creationId xmlns:a16="http://schemas.microsoft.com/office/drawing/2014/main" id="{21FD8507-5213-8A49-8A4A-80C8CBC8CE41}"/>
              </a:ext>
            </a:extLst>
          </p:cNvPr>
          <p:cNvSpPr>
            <a:spLocks noGrp="1"/>
          </p:cNvSpPr>
          <p:nvPr>
            <p:ph type="ctrTitle" hasCustomPrompt="1"/>
          </p:nvPr>
        </p:nvSpPr>
        <p:spPr>
          <a:xfrm>
            <a:off x="2325187" y="1454124"/>
            <a:ext cx="7956497" cy="1872752"/>
          </a:xfrm>
        </p:spPr>
        <p:txBody>
          <a:bodyPr anchor="b">
            <a:normAutofit/>
          </a:bodyPr>
          <a:lstStyle>
            <a:lvl1pPr algn="l">
              <a:lnSpc>
                <a:spcPts val="5400"/>
              </a:lnSpc>
              <a:defRPr sz="5400" b="1" cap="all" baseline="0">
                <a:solidFill>
                  <a:schemeClr val="bg1"/>
                </a:solidFill>
                <a:latin typeface="+mn-lt"/>
              </a:defRPr>
            </a:lvl1pPr>
          </a:lstStyle>
          <a:p>
            <a:r>
              <a:rPr lang="nl-NL"/>
              <a:t>HIER KAN EEN TITEL KOMEN</a:t>
            </a:r>
          </a:p>
        </p:txBody>
      </p:sp>
      <p:sp>
        <p:nvSpPr>
          <p:cNvPr id="7" name="Ondertitel 2">
            <a:extLst>
              <a:ext uri="{FF2B5EF4-FFF2-40B4-BE49-F238E27FC236}">
                <a16:creationId xmlns:a16="http://schemas.microsoft.com/office/drawing/2014/main" id="{2A6332C5-9024-4FD0-A443-0547985D2DE1}"/>
              </a:ext>
            </a:extLst>
          </p:cNvPr>
          <p:cNvSpPr>
            <a:spLocks noGrp="1"/>
          </p:cNvSpPr>
          <p:nvPr>
            <p:ph type="subTitle" idx="1" hasCustomPrompt="1"/>
          </p:nvPr>
        </p:nvSpPr>
        <p:spPr>
          <a:xfrm>
            <a:off x="4929637" y="3654497"/>
            <a:ext cx="5352047" cy="538680"/>
          </a:xfrm>
        </p:spPr>
        <p:txBody>
          <a:bodyPr>
            <a:normAutofit/>
          </a:bodyPr>
          <a:lstStyle>
            <a:lvl1pPr marL="216000" indent="-216000" algn="l">
              <a:buSzPct val="80000"/>
              <a:buFontTx/>
              <a:buBlip>
                <a:blip r:embed="rId3"/>
              </a:buBlip>
              <a:defRPr sz="24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Hier is ruimte voor een ondertitel</a:t>
            </a:r>
          </a:p>
        </p:txBody>
      </p:sp>
    </p:spTree>
    <p:extLst>
      <p:ext uri="{BB962C8B-B14F-4D97-AF65-F5344CB8AC3E}">
        <p14:creationId xmlns:p14="http://schemas.microsoft.com/office/powerpoint/2010/main" val="34997655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eginslide met logo">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35A5A968-C610-E74C-A0D4-9E1B455C0648}"/>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0" name="Afbeelding 9" descr="Afbeelding met tekst&#10;&#10;Automatisch gegenereerde beschrijving">
            <a:extLst>
              <a:ext uri="{FF2B5EF4-FFF2-40B4-BE49-F238E27FC236}">
                <a16:creationId xmlns:a16="http://schemas.microsoft.com/office/drawing/2014/main" id="{753CDA9B-7267-EA48-B401-EE2B2DDB349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793790" y="2874406"/>
            <a:ext cx="4604421" cy="1109188"/>
          </a:xfrm>
          <a:prstGeom prst="rect">
            <a:avLst/>
          </a:prstGeom>
        </p:spPr>
      </p:pic>
    </p:spTree>
    <p:extLst>
      <p:ext uri="{BB962C8B-B14F-4D97-AF65-F5344CB8AC3E}">
        <p14:creationId xmlns:p14="http://schemas.microsoft.com/office/powerpoint/2010/main" val="572475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43467" y="4572001"/>
            <a:ext cx="10938932" cy="1362075"/>
          </a:xfrm>
        </p:spPr>
        <p:txBody>
          <a:bodyPr anchor="t"/>
          <a:lstStyle>
            <a:lvl1pPr algn="ctr">
              <a:defRPr sz="4000" b="1" cap="all"/>
            </a:lvl1pPr>
          </a:lstStyle>
          <a:p>
            <a:r>
              <a:rPr lang="nl-NL"/>
              <a:t>Klik om de stijl te bewerken</a:t>
            </a:r>
          </a:p>
        </p:txBody>
      </p:sp>
      <p:sp>
        <p:nvSpPr>
          <p:cNvPr id="3" name="Tijdelijke aanduiding voor tekst 2"/>
          <p:cNvSpPr>
            <a:spLocks noGrp="1"/>
          </p:cNvSpPr>
          <p:nvPr>
            <p:ph type="body" idx="1"/>
          </p:nvPr>
        </p:nvSpPr>
        <p:spPr>
          <a:xfrm>
            <a:off x="643467" y="4022032"/>
            <a:ext cx="10938932" cy="549968"/>
          </a:xfrm>
        </p:spPr>
        <p:txBody>
          <a:bodyPr anchor="b"/>
          <a:lstStyle>
            <a:lvl1pPr marL="0" indent="0" algn="ctr">
              <a:buNone/>
              <a:defRPr sz="2000">
                <a:solidFill>
                  <a:srgbClr val="92D05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6" name="Tijdelijke aanduiding voor dianummer 5"/>
          <p:cNvSpPr>
            <a:spLocks noGrp="1"/>
          </p:cNvSpPr>
          <p:nvPr>
            <p:ph type="sldNum" sz="quarter" idx="12"/>
          </p:nvPr>
        </p:nvSpPr>
        <p:spPr/>
        <p:txBody>
          <a:bodyPr/>
          <a:lstStyle/>
          <a:p>
            <a:fld id="{88BC7D53-5E90-4743-9AC3-182A4A03FD18}" type="slidenum">
              <a:rPr lang="nl-NL" smtClean="0"/>
              <a:t>‹#›</a:t>
            </a:fld>
            <a:endParaRPr lang="nl-NL"/>
          </a:p>
        </p:txBody>
      </p:sp>
      <p:sp>
        <p:nvSpPr>
          <p:cNvPr id="10" name="Tijdelijke aanduiding voor afbeelding 2"/>
          <p:cNvSpPr>
            <a:spLocks noGrp="1"/>
          </p:cNvSpPr>
          <p:nvPr>
            <p:ph type="pic" idx="13"/>
          </p:nvPr>
        </p:nvSpPr>
        <p:spPr>
          <a:xfrm>
            <a:off x="643466" y="435825"/>
            <a:ext cx="10938932" cy="3368971"/>
          </a:xfrm>
        </p:spPr>
        <p:txBody>
          <a:bodyP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Tree>
    <p:extLst>
      <p:ext uri="{BB962C8B-B14F-4D97-AF65-F5344CB8AC3E}">
        <p14:creationId xmlns:p14="http://schemas.microsoft.com/office/powerpoint/2010/main" val="28424939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kstslide met afbeelding">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F9B7AC3C-E2FD-5C44-99DE-B6C2F316F14A}"/>
              </a:ext>
            </a:extLst>
          </p:cNvPr>
          <p:cNvSpPr>
            <a:spLocks noGrp="1"/>
          </p:cNvSpPr>
          <p:nvPr>
            <p:ph type="ctrTitle" hasCustomPrompt="1"/>
          </p:nvPr>
        </p:nvSpPr>
        <p:spPr>
          <a:xfrm>
            <a:off x="1064420" y="1474322"/>
            <a:ext cx="6655514" cy="432628"/>
          </a:xfrm>
        </p:spPr>
        <p:txBody>
          <a:bodyPr anchor="b">
            <a:noAutofit/>
          </a:bodyPr>
          <a:lstStyle>
            <a:lvl1pPr algn="l">
              <a:lnSpc>
                <a:spcPts val="5000"/>
              </a:lnSpc>
              <a:defRPr sz="3200" b="1" cap="all" baseline="0">
                <a:solidFill>
                  <a:schemeClr val="accent1"/>
                </a:solidFill>
                <a:latin typeface="+mn-lt"/>
              </a:defRPr>
            </a:lvl1pPr>
          </a:lstStyle>
          <a:p>
            <a:r>
              <a:rPr lang="nl-NL"/>
              <a:t>HIER KAN EEN TITEL KOMEN</a:t>
            </a:r>
          </a:p>
        </p:txBody>
      </p:sp>
      <p:sp>
        <p:nvSpPr>
          <p:cNvPr id="20" name="Tijdelijke aanduiding voor tekst 2">
            <a:extLst>
              <a:ext uri="{FF2B5EF4-FFF2-40B4-BE49-F238E27FC236}">
                <a16:creationId xmlns:a16="http://schemas.microsoft.com/office/drawing/2014/main" id="{851D56FE-F179-4649-8DE8-8CCF2422FC9E}"/>
              </a:ext>
            </a:extLst>
          </p:cNvPr>
          <p:cNvSpPr>
            <a:spLocks noGrp="1"/>
          </p:cNvSpPr>
          <p:nvPr>
            <p:ph type="body" idx="10" hasCustomPrompt="1"/>
          </p:nvPr>
        </p:nvSpPr>
        <p:spPr>
          <a:xfrm>
            <a:off x="1064420" y="2132194"/>
            <a:ext cx="6655514" cy="1696322"/>
          </a:xfrm>
        </p:spPr>
        <p:txBody>
          <a:bodyPr>
            <a:normAutofit/>
          </a:bodyPr>
          <a:lstStyle>
            <a:lvl1pPr marL="0" indent="0">
              <a:lnSpc>
                <a:spcPts val="2200"/>
              </a:lnSpc>
              <a:spcBef>
                <a:spcPts val="0"/>
              </a:spcBef>
              <a:buNone/>
              <a:defRPr sz="20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Hier is ruimte voor standaardtekst.</a:t>
            </a:r>
          </a:p>
        </p:txBody>
      </p:sp>
      <p:sp>
        <p:nvSpPr>
          <p:cNvPr id="27" name="Tijdelijke aanduiding voor afbeelding 10">
            <a:extLst>
              <a:ext uri="{FF2B5EF4-FFF2-40B4-BE49-F238E27FC236}">
                <a16:creationId xmlns:a16="http://schemas.microsoft.com/office/drawing/2014/main" id="{C95B0FEB-25D7-EE4B-A793-DA8022EA7607}"/>
              </a:ext>
            </a:extLst>
          </p:cNvPr>
          <p:cNvSpPr>
            <a:spLocks noGrp="1"/>
          </p:cNvSpPr>
          <p:nvPr>
            <p:ph type="pic" sz="quarter" idx="11" hasCustomPrompt="1"/>
          </p:nvPr>
        </p:nvSpPr>
        <p:spPr>
          <a:xfrm>
            <a:off x="9025115" y="563792"/>
            <a:ext cx="3731515" cy="3716638"/>
          </a:xfrm>
          <a:custGeom>
            <a:avLst/>
            <a:gdLst>
              <a:gd name="connsiteX0" fmla="*/ 0 w 3888000"/>
              <a:gd name="connsiteY0" fmla="*/ 425853 h 3888000"/>
              <a:gd name="connsiteX1" fmla="*/ 425853 w 3888000"/>
              <a:gd name="connsiteY1" fmla="*/ 0 h 3888000"/>
              <a:gd name="connsiteX2" fmla="*/ 3462147 w 3888000"/>
              <a:gd name="connsiteY2" fmla="*/ 0 h 3888000"/>
              <a:gd name="connsiteX3" fmla="*/ 3888000 w 3888000"/>
              <a:gd name="connsiteY3" fmla="*/ 425853 h 3888000"/>
              <a:gd name="connsiteX4" fmla="*/ 3888000 w 3888000"/>
              <a:gd name="connsiteY4" fmla="*/ 3462147 h 3888000"/>
              <a:gd name="connsiteX5" fmla="*/ 3462147 w 3888000"/>
              <a:gd name="connsiteY5" fmla="*/ 3888000 h 3888000"/>
              <a:gd name="connsiteX6" fmla="*/ 425853 w 3888000"/>
              <a:gd name="connsiteY6" fmla="*/ 3888000 h 3888000"/>
              <a:gd name="connsiteX7" fmla="*/ 0 w 3888000"/>
              <a:gd name="connsiteY7" fmla="*/ 3462147 h 3888000"/>
              <a:gd name="connsiteX8" fmla="*/ 0 w 3888000"/>
              <a:gd name="connsiteY8" fmla="*/ 425853 h 3888000"/>
              <a:gd name="connsiteX0" fmla="*/ 0 w 3888000"/>
              <a:gd name="connsiteY0" fmla="*/ 425853 h 3888000"/>
              <a:gd name="connsiteX1" fmla="*/ 425853 w 3888000"/>
              <a:gd name="connsiteY1" fmla="*/ 0 h 3888000"/>
              <a:gd name="connsiteX2" fmla="*/ 3888000 w 3888000"/>
              <a:gd name="connsiteY2" fmla="*/ 425853 h 3888000"/>
              <a:gd name="connsiteX3" fmla="*/ 3888000 w 3888000"/>
              <a:gd name="connsiteY3" fmla="*/ 3462147 h 3888000"/>
              <a:gd name="connsiteX4" fmla="*/ 3462147 w 3888000"/>
              <a:gd name="connsiteY4" fmla="*/ 3888000 h 3888000"/>
              <a:gd name="connsiteX5" fmla="*/ 425853 w 3888000"/>
              <a:gd name="connsiteY5" fmla="*/ 3888000 h 3888000"/>
              <a:gd name="connsiteX6" fmla="*/ 0 w 3888000"/>
              <a:gd name="connsiteY6" fmla="*/ 3462147 h 3888000"/>
              <a:gd name="connsiteX7" fmla="*/ 0 w 3888000"/>
              <a:gd name="connsiteY7" fmla="*/ 425853 h 3888000"/>
              <a:gd name="connsiteX0" fmla="*/ 0 w 3888000"/>
              <a:gd name="connsiteY0" fmla="*/ 425853 h 3888000"/>
              <a:gd name="connsiteX1" fmla="*/ 425853 w 3888000"/>
              <a:gd name="connsiteY1" fmla="*/ 0 h 3888000"/>
              <a:gd name="connsiteX2" fmla="*/ 3888000 w 3888000"/>
              <a:gd name="connsiteY2" fmla="*/ 3462147 h 3888000"/>
              <a:gd name="connsiteX3" fmla="*/ 3462147 w 3888000"/>
              <a:gd name="connsiteY3" fmla="*/ 3888000 h 3888000"/>
              <a:gd name="connsiteX4" fmla="*/ 425853 w 3888000"/>
              <a:gd name="connsiteY4" fmla="*/ 3888000 h 3888000"/>
              <a:gd name="connsiteX5" fmla="*/ 0 w 3888000"/>
              <a:gd name="connsiteY5" fmla="*/ 3462147 h 3888000"/>
              <a:gd name="connsiteX6" fmla="*/ 0 w 3888000"/>
              <a:gd name="connsiteY6" fmla="*/ 425853 h 3888000"/>
              <a:gd name="connsiteX0" fmla="*/ 0 w 3808101"/>
              <a:gd name="connsiteY0" fmla="*/ 425853 h 3888000"/>
              <a:gd name="connsiteX1" fmla="*/ 425853 w 3808101"/>
              <a:gd name="connsiteY1" fmla="*/ 0 h 3888000"/>
              <a:gd name="connsiteX2" fmla="*/ 3808101 w 3808101"/>
              <a:gd name="connsiteY2" fmla="*/ 3222450 h 3888000"/>
              <a:gd name="connsiteX3" fmla="*/ 3462147 w 3808101"/>
              <a:gd name="connsiteY3" fmla="*/ 3888000 h 3888000"/>
              <a:gd name="connsiteX4" fmla="*/ 425853 w 3808101"/>
              <a:gd name="connsiteY4" fmla="*/ 3888000 h 3888000"/>
              <a:gd name="connsiteX5" fmla="*/ 0 w 3808101"/>
              <a:gd name="connsiteY5" fmla="*/ 3462147 h 3888000"/>
              <a:gd name="connsiteX6" fmla="*/ 0 w 3808101"/>
              <a:gd name="connsiteY6" fmla="*/ 425853 h 3888000"/>
              <a:gd name="connsiteX0" fmla="*/ 0 w 3873906"/>
              <a:gd name="connsiteY0" fmla="*/ 425853 h 3888000"/>
              <a:gd name="connsiteX1" fmla="*/ 425853 w 3873906"/>
              <a:gd name="connsiteY1" fmla="*/ 0 h 3888000"/>
              <a:gd name="connsiteX2" fmla="*/ 3808101 w 3873906"/>
              <a:gd name="connsiteY2" fmla="*/ 3222450 h 3888000"/>
              <a:gd name="connsiteX3" fmla="*/ 3462147 w 3873906"/>
              <a:gd name="connsiteY3" fmla="*/ 3888000 h 3888000"/>
              <a:gd name="connsiteX4" fmla="*/ 425853 w 3873906"/>
              <a:gd name="connsiteY4" fmla="*/ 3888000 h 3888000"/>
              <a:gd name="connsiteX5" fmla="*/ 0 w 3873906"/>
              <a:gd name="connsiteY5" fmla="*/ 3462147 h 3888000"/>
              <a:gd name="connsiteX6" fmla="*/ 0 w 3873906"/>
              <a:gd name="connsiteY6" fmla="*/ 425853 h 3888000"/>
              <a:gd name="connsiteX0" fmla="*/ 0 w 3877523"/>
              <a:gd name="connsiteY0" fmla="*/ 425853 h 3888000"/>
              <a:gd name="connsiteX1" fmla="*/ 425853 w 3877523"/>
              <a:gd name="connsiteY1" fmla="*/ 0 h 3888000"/>
              <a:gd name="connsiteX2" fmla="*/ 3808101 w 3877523"/>
              <a:gd name="connsiteY2" fmla="*/ 3222450 h 3888000"/>
              <a:gd name="connsiteX3" fmla="*/ 3462147 w 3877523"/>
              <a:gd name="connsiteY3" fmla="*/ 3888000 h 3888000"/>
              <a:gd name="connsiteX4" fmla="*/ 425853 w 3877523"/>
              <a:gd name="connsiteY4" fmla="*/ 3888000 h 3888000"/>
              <a:gd name="connsiteX5" fmla="*/ 0 w 3877523"/>
              <a:gd name="connsiteY5" fmla="*/ 3462147 h 3888000"/>
              <a:gd name="connsiteX6" fmla="*/ 0 w 3877523"/>
              <a:gd name="connsiteY6" fmla="*/ 425853 h 3888000"/>
              <a:gd name="connsiteX0" fmla="*/ 0 w 3877523"/>
              <a:gd name="connsiteY0" fmla="*/ 381465 h 3843612"/>
              <a:gd name="connsiteX1" fmla="*/ 621162 w 3877523"/>
              <a:gd name="connsiteY1" fmla="*/ 0 h 3843612"/>
              <a:gd name="connsiteX2" fmla="*/ 3808101 w 3877523"/>
              <a:gd name="connsiteY2" fmla="*/ 3178062 h 3843612"/>
              <a:gd name="connsiteX3" fmla="*/ 3462147 w 3877523"/>
              <a:gd name="connsiteY3" fmla="*/ 3843612 h 3843612"/>
              <a:gd name="connsiteX4" fmla="*/ 425853 w 3877523"/>
              <a:gd name="connsiteY4" fmla="*/ 3843612 h 3843612"/>
              <a:gd name="connsiteX5" fmla="*/ 0 w 3877523"/>
              <a:gd name="connsiteY5" fmla="*/ 3417759 h 3843612"/>
              <a:gd name="connsiteX6" fmla="*/ 0 w 3877523"/>
              <a:gd name="connsiteY6" fmla="*/ 381465 h 3843612"/>
              <a:gd name="connsiteX0" fmla="*/ 0 w 3877523"/>
              <a:gd name="connsiteY0" fmla="*/ 406551 h 3868698"/>
              <a:gd name="connsiteX1" fmla="*/ 621162 w 3877523"/>
              <a:gd name="connsiteY1" fmla="*/ 25086 h 3868698"/>
              <a:gd name="connsiteX2" fmla="*/ 3808101 w 3877523"/>
              <a:gd name="connsiteY2" fmla="*/ 3203148 h 3868698"/>
              <a:gd name="connsiteX3" fmla="*/ 3462147 w 3877523"/>
              <a:gd name="connsiteY3" fmla="*/ 3868698 h 3868698"/>
              <a:gd name="connsiteX4" fmla="*/ 425853 w 3877523"/>
              <a:gd name="connsiteY4" fmla="*/ 3868698 h 3868698"/>
              <a:gd name="connsiteX5" fmla="*/ 0 w 3877523"/>
              <a:gd name="connsiteY5" fmla="*/ 3442845 h 3868698"/>
              <a:gd name="connsiteX6" fmla="*/ 0 w 3877523"/>
              <a:gd name="connsiteY6" fmla="*/ 406551 h 3868698"/>
              <a:gd name="connsiteX0" fmla="*/ 0 w 3877523"/>
              <a:gd name="connsiteY0" fmla="*/ 417150 h 3879297"/>
              <a:gd name="connsiteX1" fmla="*/ 621162 w 3877523"/>
              <a:gd name="connsiteY1" fmla="*/ 35685 h 3879297"/>
              <a:gd name="connsiteX2" fmla="*/ 3808101 w 3877523"/>
              <a:gd name="connsiteY2" fmla="*/ 3213747 h 3879297"/>
              <a:gd name="connsiteX3" fmla="*/ 3462147 w 3877523"/>
              <a:gd name="connsiteY3" fmla="*/ 3879297 h 3879297"/>
              <a:gd name="connsiteX4" fmla="*/ 425853 w 3877523"/>
              <a:gd name="connsiteY4" fmla="*/ 3879297 h 3879297"/>
              <a:gd name="connsiteX5" fmla="*/ 0 w 3877523"/>
              <a:gd name="connsiteY5" fmla="*/ 3453444 h 3879297"/>
              <a:gd name="connsiteX6" fmla="*/ 0 w 3877523"/>
              <a:gd name="connsiteY6" fmla="*/ 417150 h 3879297"/>
              <a:gd name="connsiteX0" fmla="*/ 0 w 3877523"/>
              <a:gd name="connsiteY0" fmla="*/ 356570 h 3818717"/>
              <a:gd name="connsiteX1" fmla="*/ 703608 w 3877523"/>
              <a:gd name="connsiteY1" fmla="*/ 42560 h 3818717"/>
              <a:gd name="connsiteX2" fmla="*/ 3808101 w 3877523"/>
              <a:gd name="connsiteY2" fmla="*/ 3153167 h 3818717"/>
              <a:gd name="connsiteX3" fmla="*/ 3462147 w 3877523"/>
              <a:gd name="connsiteY3" fmla="*/ 3818717 h 3818717"/>
              <a:gd name="connsiteX4" fmla="*/ 425853 w 3877523"/>
              <a:gd name="connsiteY4" fmla="*/ 3818717 h 3818717"/>
              <a:gd name="connsiteX5" fmla="*/ 0 w 3877523"/>
              <a:gd name="connsiteY5" fmla="*/ 3392864 h 3818717"/>
              <a:gd name="connsiteX6" fmla="*/ 0 w 3877523"/>
              <a:gd name="connsiteY6" fmla="*/ 356570 h 3818717"/>
              <a:gd name="connsiteX0" fmla="*/ 0 w 3877523"/>
              <a:gd name="connsiteY0" fmla="*/ 412603 h 3874750"/>
              <a:gd name="connsiteX1" fmla="*/ 703608 w 3877523"/>
              <a:gd name="connsiteY1" fmla="*/ 98593 h 3874750"/>
              <a:gd name="connsiteX2" fmla="*/ 3808101 w 3877523"/>
              <a:gd name="connsiteY2" fmla="*/ 3209200 h 3874750"/>
              <a:gd name="connsiteX3" fmla="*/ 3462147 w 3877523"/>
              <a:gd name="connsiteY3" fmla="*/ 3874750 h 3874750"/>
              <a:gd name="connsiteX4" fmla="*/ 425853 w 3877523"/>
              <a:gd name="connsiteY4" fmla="*/ 3874750 h 3874750"/>
              <a:gd name="connsiteX5" fmla="*/ 0 w 3877523"/>
              <a:gd name="connsiteY5" fmla="*/ 3448897 h 3874750"/>
              <a:gd name="connsiteX6" fmla="*/ 0 w 3877523"/>
              <a:gd name="connsiteY6" fmla="*/ 412603 h 3874750"/>
              <a:gd name="connsiteX0" fmla="*/ 0 w 3877523"/>
              <a:gd name="connsiteY0" fmla="*/ 413721 h 3875868"/>
              <a:gd name="connsiteX1" fmla="*/ 703608 w 3877523"/>
              <a:gd name="connsiteY1" fmla="*/ 99711 h 3875868"/>
              <a:gd name="connsiteX2" fmla="*/ 3808101 w 3877523"/>
              <a:gd name="connsiteY2" fmla="*/ 3210318 h 3875868"/>
              <a:gd name="connsiteX3" fmla="*/ 3462147 w 3877523"/>
              <a:gd name="connsiteY3" fmla="*/ 3875868 h 3875868"/>
              <a:gd name="connsiteX4" fmla="*/ 425853 w 3877523"/>
              <a:gd name="connsiteY4" fmla="*/ 3875868 h 3875868"/>
              <a:gd name="connsiteX5" fmla="*/ 0 w 3877523"/>
              <a:gd name="connsiteY5" fmla="*/ 3450015 h 3875868"/>
              <a:gd name="connsiteX6" fmla="*/ 0 w 3877523"/>
              <a:gd name="connsiteY6" fmla="*/ 413721 h 3875868"/>
              <a:gd name="connsiteX0" fmla="*/ 0 w 3892966"/>
              <a:gd name="connsiteY0" fmla="*/ 413721 h 3875868"/>
              <a:gd name="connsiteX1" fmla="*/ 703608 w 3892966"/>
              <a:gd name="connsiteY1" fmla="*/ 99711 h 3875868"/>
              <a:gd name="connsiteX2" fmla="*/ 3808101 w 3892966"/>
              <a:gd name="connsiteY2" fmla="*/ 3210318 h 3875868"/>
              <a:gd name="connsiteX3" fmla="*/ 3462147 w 3892966"/>
              <a:gd name="connsiteY3" fmla="*/ 3875868 h 3875868"/>
              <a:gd name="connsiteX4" fmla="*/ 425853 w 3892966"/>
              <a:gd name="connsiteY4" fmla="*/ 3875868 h 3875868"/>
              <a:gd name="connsiteX5" fmla="*/ 0 w 3892966"/>
              <a:gd name="connsiteY5" fmla="*/ 3450015 h 3875868"/>
              <a:gd name="connsiteX6" fmla="*/ 0 w 3892966"/>
              <a:gd name="connsiteY6" fmla="*/ 413721 h 3875868"/>
              <a:gd name="connsiteX0" fmla="*/ 0 w 3892966"/>
              <a:gd name="connsiteY0" fmla="*/ 377290 h 3839437"/>
              <a:gd name="connsiteX1" fmla="*/ 748058 w 3892966"/>
              <a:gd name="connsiteY1" fmla="*/ 107730 h 3839437"/>
              <a:gd name="connsiteX2" fmla="*/ 3808101 w 3892966"/>
              <a:gd name="connsiteY2" fmla="*/ 3173887 h 3839437"/>
              <a:gd name="connsiteX3" fmla="*/ 3462147 w 3892966"/>
              <a:gd name="connsiteY3" fmla="*/ 3839437 h 3839437"/>
              <a:gd name="connsiteX4" fmla="*/ 425853 w 3892966"/>
              <a:gd name="connsiteY4" fmla="*/ 3839437 h 3839437"/>
              <a:gd name="connsiteX5" fmla="*/ 0 w 3892966"/>
              <a:gd name="connsiteY5" fmla="*/ 3413584 h 3839437"/>
              <a:gd name="connsiteX6" fmla="*/ 0 w 3892966"/>
              <a:gd name="connsiteY6" fmla="*/ 377290 h 3839437"/>
              <a:gd name="connsiteX0" fmla="*/ 0 w 3892966"/>
              <a:gd name="connsiteY0" fmla="*/ 413416 h 3875563"/>
              <a:gd name="connsiteX1" fmla="*/ 748058 w 3892966"/>
              <a:gd name="connsiteY1" fmla="*/ 143856 h 3875563"/>
              <a:gd name="connsiteX2" fmla="*/ 3808101 w 3892966"/>
              <a:gd name="connsiteY2" fmla="*/ 3210013 h 3875563"/>
              <a:gd name="connsiteX3" fmla="*/ 3462147 w 3892966"/>
              <a:gd name="connsiteY3" fmla="*/ 3875563 h 3875563"/>
              <a:gd name="connsiteX4" fmla="*/ 425853 w 3892966"/>
              <a:gd name="connsiteY4" fmla="*/ 3875563 h 3875563"/>
              <a:gd name="connsiteX5" fmla="*/ 0 w 3892966"/>
              <a:gd name="connsiteY5" fmla="*/ 3449710 h 3875563"/>
              <a:gd name="connsiteX6" fmla="*/ 0 w 3892966"/>
              <a:gd name="connsiteY6" fmla="*/ 413416 h 3875563"/>
              <a:gd name="connsiteX0" fmla="*/ 0 w 3892966"/>
              <a:gd name="connsiteY0" fmla="*/ 419314 h 3881461"/>
              <a:gd name="connsiteX1" fmla="*/ 748058 w 3892966"/>
              <a:gd name="connsiteY1" fmla="*/ 149754 h 3881461"/>
              <a:gd name="connsiteX2" fmla="*/ 3808101 w 3892966"/>
              <a:gd name="connsiteY2" fmla="*/ 3215911 h 3881461"/>
              <a:gd name="connsiteX3" fmla="*/ 3462147 w 3892966"/>
              <a:gd name="connsiteY3" fmla="*/ 3881461 h 3881461"/>
              <a:gd name="connsiteX4" fmla="*/ 425853 w 3892966"/>
              <a:gd name="connsiteY4" fmla="*/ 3881461 h 3881461"/>
              <a:gd name="connsiteX5" fmla="*/ 0 w 3892966"/>
              <a:gd name="connsiteY5" fmla="*/ 3455608 h 3881461"/>
              <a:gd name="connsiteX6" fmla="*/ 0 w 3892966"/>
              <a:gd name="connsiteY6" fmla="*/ 419314 h 3881461"/>
              <a:gd name="connsiteX0" fmla="*/ 0 w 3892966"/>
              <a:gd name="connsiteY0" fmla="*/ 426858 h 3889005"/>
              <a:gd name="connsiteX1" fmla="*/ 748058 w 3892966"/>
              <a:gd name="connsiteY1" fmla="*/ 157298 h 3889005"/>
              <a:gd name="connsiteX2" fmla="*/ 3808101 w 3892966"/>
              <a:gd name="connsiteY2" fmla="*/ 3223455 h 3889005"/>
              <a:gd name="connsiteX3" fmla="*/ 3462147 w 3892966"/>
              <a:gd name="connsiteY3" fmla="*/ 3889005 h 3889005"/>
              <a:gd name="connsiteX4" fmla="*/ 425853 w 3892966"/>
              <a:gd name="connsiteY4" fmla="*/ 3889005 h 3889005"/>
              <a:gd name="connsiteX5" fmla="*/ 0 w 3892966"/>
              <a:gd name="connsiteY5" fmla="*/ 3463152 h 3889005"/>
              <a:gd name="connsiteX6" fmla="*/ 0 w 3892966"/>
              <a:gd name="connsiteY6" fmla="*/ 426858 h 3889005"/>
              <a:gd name="connsiteX0" fmla="*/ 0 w 3906228"/>
              <a:gd name="connsiteY0" fmla="*/ 426858 h 3889005"/>
              <a:gd name="connsiteX1" fmla="*/ 748058 w 3906228"/>
              <a:gd name="connsiteY1" fmla="*/ 157298 h 3889005"/>
              <a:gd name="connsiteX2" fmla="*/ 3808101 w 3906228"/>
              <a:gd name="connsiteY2" fmla="*/ 3223455 h 3889005"/>
              <a:gd name="connsiteX3" fmla="*/ 3462147 w 3906228"/>
              <a:gd name="connsiteY3" fmla="*/ 3889005 h 3889005"/>
              <a:gd name="connsiteX4" fmla="*/ 425853 w 3906228"/>
              <a:gd name="connsiteY4" fmla="*/ 3889005 h 3889005"/>
              <a:gd name="connsiteX5" fmla="*/ 0 w 3906228"/>
              <a:gd name="connsiteY5" fmla="*/ 3463152 h 3889005"/>
              <a:gd name="connsiteX6" fmla="*/ 0 w 3906228"/>
              <a:gd name="connsiteY6" fmla="*/ 426858 h 3889005"/>
              <a:gd name="connsiteX0" fmla="*/ 0 w 3905362"/>
              <a:gd name="connsiteY0" fmla="*/ 426858 h 3889792"/>
              <a:gd name="connsiteX1" fmla="*/ 748058 w 3905362"/>
              <a:gd name="connsiteY1" fmla="*/ 157298 h 3889792"/>
              <a:gd name="connsiteX2" fmla="*/ 3808101 w 3905362"/>
              <a:gd name="connsiteY2" fmla="*/ 3223455 h 3889792"/>
              <a:gd name="connsiteX3" fmla="*/ 3462147 w 3905362"/>
              <a:gd name="connsiteY3" fmla="*/ 3889005 h 3889792"/>
              <a:gd name="connsiteX4" fmla="*/ 425853 w 3905362"/>
              <a:gd name="connsiteY4" fmla="*/ 3889005 h 3889792"/>
              <a:gd name="connsiteX5" fmla="*/ 0 w 3905362"/>
              <a:gd name="connsiteY5" fmla="*/ 3463152 h 3889792"/>
              <a:gd name="connsiteX6" fmla="*/ 0 w 3905362"/>
              <a:gd name="connsiteY6" fmla="*/ 426858 h 388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362" h="3889792">
                <a:moveTo>
                  <a:pt x="0" y="426858"/>
                </a:moveTo>
                <a:cubicBezTo>
                  <a:pt x="1145" y="114321"/>
                  <a:pt x="331965" y="-196678"/>
                  <a:pt x="748058" y="157298"/>
                </a:cubicBezTo>
                <a:lnTo>
                  <a:pt x="3808101" y="3223455"/>
                </a:lnTo>
                <a:cubicBezTo>
                  <a:pt x="4090392" y="3578531"/>
                  <a:pt x="3690989" y="3908055"/>
                  <a:pt x="3462147" y="3889005"/>
                </a:cubicBezTo>
                <a:lnTo>
                  <a:pt x="425853" y="3889005"/>
                </a:lnTo>
                <a:cubicBezTo>
                  <a:pt x="190661" y="3889005"/>
                  <a:pt x="0" y="3698344"/>
                  <a:pt x="0" y="3463152"/>
                </a:cubicBezTo>
                <a:lnTo>
                  <a:pt x="0" y="426858"/>
                </a:lnTo>
                <a:close/>
              </a:path>
            </a:pathLst>
          </a:custGeom>
          <a:solidFill>
            <a:schemeClr val="bg1">
              <a:lumMod val="85000"/>
            </a:schemeClr>
          </a:solidFill>
        </p:spPr>
        <p:txBody>
          <a:bodyPr anchor="b" anchorCtr="0"/>
          <a:lstStyle>
            <a:lvl1pPr marL="0" indent="0" algn="ctr">
              <a:buNone/>
              <a:defRPr/>
            </a:lvl1pPr>
          </a:lstStyle>
          <a:p>
            <a:r>
              <a:rPr lang="nl-NL"/>
              <a:t>Dubbelklik om afbeelding te plaatsen</a:t>
            </a:r>
          </a:p>
          <a:p>
            <a:endParaRPr lang="nl-NL"/>
          </a:p>
          <a:p>
            <a:endParaRPr lang="nl-NL"/>
          </a:p>
        </p:txBody>
      </p:sp>
      <p:sp>
        <p:nvSpPr>
          <p:cNvPr id="42" name="Tijdelijke aanduiding voor tekst 8">
            <a:extLst>
              <a:ext uri="{FF2B5EF4-FFF2-40B4-BE49-F238E27FC236}">
                <a16:creationId xmlns:a16="http://schemas.microsoft.com/office/drawing/2014/main" id="{38392FBB-B36F-B74C-A8FC-D0A575094943}"/>
              </a:ext>
            </a:extLst>
          </p:cNvPr>
          <p:cNvSpPr>
            <a:spLocks noGrp="1"/>
          </p:cNvSpPr>
          <p:nvPr>
            <p:ph type="body" sz="quarter" idx="21" hasCustomPrompt="1"/>
          </p:nvPr>
        </p:nvSpPr>
        <p:spPr>
          <a:xfrm rot="10800000">
            <a:off x="1175479" y="5988184"/>
            <a:ext cx="206729" cy="211112"/>
          </a:xfrm>
          <a:blipFill>
            <a:blip r:embed="rId2" cstate="print">
              <a:extLst>
                <a:ext uri="{28A0092B-C50C-407E-A947-70E740481C1C}">
                  <a14:useLocalDpi xmlns:a14="http://schemas.microsoft.com/office/drawing/2010/main"/>
                </a:ext>
              </a:extLst>
            </a:blip>
            <a:stretch>
              <a:fillRect/>
            </a:stretch>
          </a:blipFill>
        </p:spPr>
        <p:txBody>
          <a:bodyPr>
            <a:normAutofit/>
          </a:bodyPr>
          <a:lstStyle>
            <a:lvl1pPr marL="0" indent="0" algn="l">
              <a:lnSpc>
                <a:spcPct val="100000"/>
              </a:lnSpc>
              <a:buNone/>
              <a:defRPr sz="100">
                <a:solidFill>
                  <a:schemeClr val="bg1"/>
                </a:solidFill>
              </a:defRPr>
            </a:lvl1pPr>
            <a:lvl2pPr>
              <a:defRPr sz="100">
                <a:solidFill>
                  <a:schemeClr val="bg1"/>
                </a:solidFill>
              </a:defRPr>
            </a:lvl2pPr>
            <a:lvl3pPr>
              <a:defRPr sz="100">
                <a:solidFill>
                  <a:schemeClr val="bg1"/>
                </a:solidFill>
              </a:defRPr>
            </a:lvl3pPr>
            <a:lvl4pPr>
              <a:defRPr sz="100">
                <a:solidFill>
                  <a:schemeClr val="bg1"/>
                </a:solidFill>
              </a:defRPr>
            </a:lvl4pPr>
            <a:lvl5pPr>
              <a:defRPr sz="100">
                <a:solidFill>
                  <a:schemeClr val="bg1"/>
                </a:solidFill>
              </a:defRPr>
            </a:lvl5pPr>
          </a:lstStyle>
          <a:p>
            <a:pPr lvl="0"/>
            <a:r>
              <a:rPr lang="nl-NL"/>
              <a:t> </a:t>
            </a:r>
          </a:p>
        </p:txBody>
      </p:sp>
      <p:sp>
        <p:nvSpPr>
          <p:cNvPr id="43" name="Tijdelijke aanduiding voor tekst 2">
            <a:extLst>
              <a:ext uri="{FF2B5EF4-FFF2-40B4-BE49-F238E27FC236}">
                <a16:creationId xmlns:a16="http://schemas.microsoft.com/office/drawing/2014/main" id="{6B648142-7949-2046-81DD-8A705BDDAC93}"/>
              </a:ext>
            </a:extLst>
          </p:cNvPr>
          <p:cNvSpPr>
            <a:spLocks noGrp="1"/>
          </p:cNvSpPr>
          <p:nvPr>
            <p:ph type="body" idx="22" hasCustomPrompt="1"/>
          </p:nvPr>
        </p:nvSpPr>
        <p:spPr>
          <a:xfrm>
            <a:off x="1950150" y="4025069"/>
            <a:ext cx="5769784" cy="2177071"/>
          </a:xfrm>
        </p:spPr>
        <p:txBody>
          <a:bodyPr>
            <a:normAutofit/>
          </a:bodyPr>
          <a:lstStyle>
            <a:lvl1pPr marL="180000" indent="-180000">
              <a:lnSpc>
                <a:spcPts val="2000"/>
              </a:lnSpc>
              <a:spcBef>
                <a:spcPts val="0"/>
              </a:spcBef>
              <a:buFont typeface="Arial" panose="020B0604020202020204" pitchFamily="34" charset="0"/>
              <a:buChar char="•"/>
              <a:defRPr sz="18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Hier is ruimte voor een opsomming</a:t>
            </a:r>
          </a:p>
        </p:txBody>
      </p:sp>
      <p:sp>
        <p:nvSpPr>
          <p:cNvPr id="46" name="Tijdelijke aanduiding voor tekst 4">
            <a:extLst>
              <a:ext uri="{FF2B5EF4-FFF2-40B4-BE49-F238E27FC236}">
                <a16:creationId xmlns:a16="http://schemas.microsoft.com/office/drawing/2014/main" id="{3DDB581D-55E3-0941-8C41-7D24ED3823F5}"/>
              </a:ext>
            </a:extLst>
          </p:cNvPr>
          <p:cNvSpPr>
            <a:spLocks noGrp="1"/>
          </p:cNvSpPr>
          <p:nvPr>
            <p:ph type="body" sz="quarter" idx="23" hasCustomPrompt="1"/>
          </p:nvPr>
        </p:nvSpPr>
        <p:spPr>
          <a:xfrm>
            <a:off x="1079409" y="603976"/>
            <a:ext cx="5354637" cy="249981"/>
          </a:xfrm>
        </p:spPr>
        <p:txBody>
          <a:bodyPr>
            <a:noAutofit/>
          </a:bodyPr>
          <a:lstStyle>
            <a:lvl1pPr marL="180000" indent="-180000">
              <a:buFontTx/>
              <a:buBlip>
                <a:blip r:embed="rId3"/>
              </a:buBlip>
              <a:defRPr sz="1400" b="1">
                <a:solidFill>
                  <a:schemeClr val="accent1"/>
                </a:solidFill>
              </a:defRPr>
            </a:lvl1pPr>
          </a:lstStyle>
          <a:p>
            <a:pPr lvl="0"/>
            <a:r>
              <a:rPr lang="nl-NL"/>
              <a:t>Klik hier om tekst toe te voegen</a:t>
            </a:r>
          </a:p>
        </p:txBody>
      </p:sp>
      <p:pic>
        <p:nvPicPr>
          <p:cNvPr id="11" name="Afbeelding 10" descr="Afbeelding met tekst&#10;&#10;Automatisch gegenereerde beschrijving">
            <a:extLst>
              <a:ext uri="{FF2B5EF4-FFF2-40B4-BE49-F238E27FC236}">
                <a16:creationId xmlns:a16="http://schemas.microsoft.com/office/drawing/2014/main" id="{F35DA866-84FD-4237-9A4D-D72F897CAAB4}"/>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977707" y="6077562"/>
            <a:ext cx="1776335" cy="427912"/>
          </a:xfrm>
          <a:prstGeom prst="rect">
            <a:avLst/>
          </a:prstGeom>
        </p:spPr>
      </p:pic>
    </p:spTree>
    <p:extLst>
      <p:ext uri="{BB962C8B-B14F-4D97-AF65-F5344CB8AC3E}">
        <p14:creationId xmlns:p14="http://schemas.microsoft.com/office/powerpoint/2010/main" val="34827368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eginslide met logo">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35A5A968-C610-E74C-A0D4-9E1B455C0648}"/>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0" name="Afbeelding 9" descr="Afbeelding met tekst&#10;&#10;Automatisch gegenereerde beschrijving">
            <a:extLst>
              <a:ext uri="{FF2B5EF4-FFF2-40B4-BE49-F238E27FC236}">
                <a16:creationId xmlns:a16="http://schemas.microsoft.com/office/drawing/2014/main" id="{753CDA9B-7267-EA48-B401-EE2B2DDB349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793790" y="2874406"/>
            <a:ext cx="4604421" cy="1109188"/>
          </a:xfrm>
          <a:prstGeom prst="rect">
            <a:avLst/>
          </a:prstGeom>
        </p:spPr>
      </p:pic>
    </p:spTree>
    <p:extLst>
      <p:ext uri="{BB962C8B-B14F-4D97-AF65-F5344CB8AC3E}">
        <p14:creationId xmlns:p14="http://schemas.microsoft.com/office/powerpoint/2010/main" val="22682384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slide-roo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F55D3F71-5718-3140-9011-561042FF4FFA}"/>
              </a:ext>
            </a:extLst>
          </p:cNvPr>
          <p:cNvSpPr/>
          <p:nvPr userDrawn="1"/>
        </p:nvSpPr>
        <p:spPr>
          <a:xfrm>
            <a:off x="0" y="0"/>
            <a:ext cx="12192000" cy="6858000"/>
          </a:xfrm>
          <a:prstGeom prst="rect">
            <a:avLst/>
          </a:prstGeom>
          <a:solidFill>
            <a:srgbClr val="F02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2729B68D-CF01-6A42-A03C-350E9D9C4DF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Titel 1">
            <a:extLst>
              <a:ext uri="{FF2B5EF4-FFF2-40B4-BE49-F238E27FC236}">
                <a16:creationId xmlns:a16="http://schemas.microsoft.com/office/drawing/2014/main" id="{21FD8507-5213-8A49-8A4A-80C8CBC8CE41}"/>
              </a:ext>
            </a:extLst>
          </p:cNvPr>
          <p:cNvSpPr>
            <a:spLocks noGrp="1"/>
          </p:cNvSpPr>
          <p:nvPr>
            <p:ph type="ctrTitle" hasCustomPrompt="1"/>
          </p:nvPr>
        </p:nvSpPr>
        <p:spPr>
          <a:xfrm>
            <a:off x="2325187" y="1454124"/>
            <a:ext cx="7956497" cy="1872752"/>
          </a:xfrm>
        </p:spPr>
        <p:txBody>
          <a:bodyPr anchor="b">
            <a:normAutofit/>
          </a:bodyPr>
          <a:lstStyle>
            <a:lvl1pPr algn="l">
              <a:lnSpc>
                <a:spcPts val="5400"/>
              </a:lnSpc>
              <a:defRPr sz="5400" b="1" cap="all" baseline="0">
                <a:solidFill>
                  <a:schemeClr val="bg1"/>
                </a:solidFill>
                <a:latin typeface="+mn-lt"/>
              </a:defRPr>
            </a:lvl1pPr>
          </a:lstStyle>
          <a:p>
            <a:r>
              <a:rPr lang="nl-NL"/>
              <a:t>HIER KAN EEN TITEL KOMEN</a:t>
            </a:r>
          </a:p>
        </p:txBody>
      </p:sp>
      <p:sp>
        <p:nvSpPr>
          <p:cNvPr id="11" name="Ondertitel 2">
            <a:extLst>
              <a:ext uri="{FF2B5EF4-FFF2-40B4-BE49-F238E27FC236}">
                <a16:creationId xmlns:a16="http://schemas.microsoft.com/office/drawing/2014/main" id="{88102907-5E61-3C41-92C3-18595CB14515}"/>
              </a:ext>
            </a:extLst>
          </p:cNvPr>
          <p:cNvSpPr>
            <a:spLocks noGrp="1"/>
          </p:cNvSpPr>
          <p:nvPr>
            <p:ph type="subTitle" idx="1" hasCustomPrompt="1"/>
          </p:nvPr>
        </p:nvSpPr>
        <p:spPr>
          <a:xfrm>
            <a:off x="3203616" y="3745937"/>
            <a:ext cx="6998555" cy="538680"/>
          </a:xfrm>
        </p:spPr>
        <p:txBody>
          <a:bodyPr>
            <a:normAutofit/>
          </a:bodyPr>
          <a:lstStyle>
            <a:lvl1pPr marL="216000" indent="-216000" algn="l">
              <a:buSzPct val="80000"/>
              <a:buFontTx/>
              <a:buBlip>
                <a:blip r:embed="rId3"/>
              </a:buBlip>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Hier is ruimte voor een ondertitel</a:t>
            </a:r>
          </a:p>
        </p:txBody>
      </p:sp>
    </p:spTree>
    <p:extLst>
      <p:ext uri="{BB962C8B-B14F-4D97-AF65-F5344CB8AC3E}">
        <p14:creationId xmlns:p14="http://schemas.microsoft.com/office/powerpoint/2010/main" val="22198018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slide-blauw">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F55D3F71-5718-3140-9011-561042FF4FFA}"/>
              </a:ext>
            </a:extLst>
          </p:cNvPr>
          <p:cNvSpPr/>
          <p:nvPr userDrawn="1"/>
        </p:nvSpPr>
        <p:spPr>
          <a:xfrm>
            <a:off x="0" y="0"/>
            <a:ext cx="12192000" cy="6858000"/>
          </a:xfrm>
          <a:prstGeom prst="rect">
            <a:avLst/>
          </a:prstGeom>
          <a:solidFill>
            <a:srgbClr val="231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2729B68D-CF01-6A42-A03C-350E9D9C4DF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Titel 1">
            <a:extLst>
              <a:ext uri="{FF2B5EF4-FFF2-40B4-BE49-F238E27FC236}">
                <a16:creationId xmlns:a16="http://schemas.microsoft.com/office/drawing/2014/main" id="{21FD8507-5213-8A49-8A4A-80C8CBC8CE41}"/>
              </a:ext>
            </a:extLst>
          </p:cNvPr>
          <p:cNvSpPr>
            <a:spLocks noGrp="1"/>
          </p:cNvSpPr>
          <p:nvPr>
            <p:ph type="ctrTitle" hasCustomPrompt="1"/>
          </p:nvPr>
        </p:nvSpPr>
        <p:spPr>
          <a:xfrm>
            <a:off x="2325187" y="1454124"/>
            <a:ext cx="7956497" cy="1872752"/>
          </a:xfrm>
        </p:spPr>
        <p:txBody>
          <a:bodyPr anchor="b">
            <a:normAutofit/>
          </a:bodyPr>
          <a:lstStyle>
            <a:lvl1pPr algn="l">
              <a:lnSpc>
                <a:spcPts val="5400"/>
              </a:lnSpc>
              <a:defRPr sz="5400" b="1" cap="all" baseline="0">
                <a:solidFill>
                  <a:schemeClr val="bg1"/>
                </a:solidFill>
                <a:latin typeface="+mn-lt"/>
              </a:defRPr>
            </a:lvl1pPr>
          </a:lstStyle>
          <a:p>
            <a:r>
              <a:rPr lang="nl-NL"/>
              <a:t>HIER KAN EEN TITEL KOMEN</a:t>
            </a:r>
          </a:p>
        </p:txBody>
      </p:sp>
      <p:sp>
        <p:nvSpPr>
          <p:cNvPr id="7" name="Ondertitel 2">
            <a:extLst>
              <a:ext uri="{FF2B5EF4-FFF2-40B4-BE49-F238E27FC236}">
                <a16:creationId xmlns:a16="http://schemas.microsoft.com/office/drawing/2014/main" id="{2A6332C5-9024-4FD0-A443-0547985D2DE1}"/>
              </a:ext>
            </a:extLst>
          </p:cNvPr>
          <p:cNvSpPr>
            <a:spLocks noGrp="1"/>
          </p:cNvSpPr>
          <p:nvPr>
            <p:ph type="subTitle" idx="1" hasCustomPrompt="1"/>
          </p:nvPr>
        </p:nvSpPr>
        <p:spPr>
          <a:xfrm>
            <a:off x="4929637" y="3654497"/>
            <a:ext cx="5352047" cy="538680"/>
          </a:xfrm>
        </p:spPr>
        <p:txBody>
          <a:bodyPr>
            <a:normAutofit/>
          </a:bodyPr>
          <a:lstStyle>
            <a:lvl1pPr marL="216000" indent="-216000" algn="l">
              <a:buSzPct val="80000"/>
              <a:buFontTx/>
              <a:buBlip>
                <a:blip r:embed="rId3"/>
              </a:buBlip>
              <a:defRPr sz="24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Hier is ruimte voor een ondertitel</a:t>
            </a:r>
          </a:p>
        </p:txBody>
      </p:sp>
    </p:spTree>
    <p:extLst>
      <p:ext uri="{BB962C8B-B14F-4D97-AF65-F5344CB8AC3E}">
        <p14:creationId xmlns:p14="http://schemas.microsoft.com/office/powerpoint/2010/main" val="22253657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slide met foto-rood">
    <p:bg>
      <p:bgPr>
        <a:solidFill>
          <a:srgbClr val="F02837"/>
        </a:solidFill>
        <a:effectLst/>
      </p:bgPr>
    </p:bg>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E1C6E8E0-0126-4DBA-BDA4-E142DD3FAAA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itel 1">
            <a:extLst>
              <a:ext uri="{FF2B5EF4-FFF2-40B4-BE49-F238E27FC236}">
                <a16:creationId xmlns:a16="http://schemas.microsoft.com/office/drawing/2014/main" id="{9E3D9433-2817-4F09-816A-F967F37082F0}"/>
              </a:ext>
            </a:extLst>
          </p:cNvPr>
          <p:cNvSpPr>
            <a:spLocks noGrp="1"/>
          </p:cNvSpPr>
          <p:nvPr>
            <p:ph type="ctrTitle" hasCustomPrompt="1"/>
          </p:nvPr>
        </p:nvSpPr>
        <p:spPr>
          <a:xfrm>
            <a:off x="5576993" y="1533253"/>
            <a:ext cx="6230477" cy="1872752"/>
          </a:xfrm>
        </p:spPr>
        <p:txBody>
          <a:bodyPr anchor="b">
            <a:normAutofit/>
          </a:bodyPr>
          <a:lstStyle>
            <a:lvl1pPr algn="l">
              <a:lnSpc>
                <a:spcPts val="5400"/>
              </a:lnSpc>
              <a:defRPr sz="5400" b="1" cap="all" baseline="0">
                <a:solidFill>
                  <a:schemeClr val="bg1"/>
                </a:solidFill>
                <a:latin typeface="+mn-lt"/>
              </a:defRPr>
            </a:lvl1pPr>
          </a:lstStyle>
          <a:p>
            <a:r>
              <a:rPr lang="nl-NL"/>
              <a:t>HIER KAN EEN TITEL KOMEN</a:t>
            </a:r>
          </a:p>
        </p:txBody>
      </p:sp>
      <p:sp>
        <p:nvSpPr>
          <p:cNvPr id="9" name="Tijdelijke aanduiding voor afbeelding 10">
            <a:extLst>
              <a:ext uri="{FF2B5EF4-FFF2-40B4-BE49-F238E27FC236}">
                <a16:creationId xmlns:a16="http://schemas.microsoft.com/office/drawing/2014/main" id="{5D2E6BB2-1E1F-4BDC-B10E-76ACE55B18A2}"/>
              </a:ext>
            </a:extLst>
          </p:cNvPr>
          <p:cNvSpPr>
            <a:spLocks noGrp="1"/>
          </p:cNvSpPr>
          <p:nvPr>
            <p:ph type="pic" sz="quarter" idx="11" hasCustomPrompt="1"/>
          </p:nvPr>
        </p:nvSpPr>
        <p:spPr>
          <a:xfrm>
            <a:off x="-2351225" y="-1814144"/>
            <a:ext cx="9178173" cy="9141581"/>
          </a:xfrm>
          <a:custGeom>
            <a:avLst/>
            <a:gdLst>
              <a:gd name="connsiteX0" fmla="*/ 0 w 3888000"/>
              <a:gd name="connsiteY0" fmla="*/ 425853 h 3888000"/>
              <a:gd name="connsiteX1" fmla="*/ 425853 w 3888000"/>
              <a:gd name="connsiteY1" fmla="*/ 0 h 3888000"/>
              <a:gd name="connsiteX2" fmla="*/ 3462147 w 3888000"/>
              <a:gd name="connsiteY2" fmla="*/ 0 h 3888000"/>
              <a:gd name="connsiteX3" fmla="*/ 3888000 w 3888000"/>
              <a:gd name="connsiteY3" fmla="*/ 425853 h 3888000"/>
              <a:gd name="connsiteX4" fmla="*/ 3888000 w 3888000"/>
              <a:gd name="connsiteY4" fmla="*/ 3462147 h 3888000"/>
              <a:gd name="connsiteX5" fmla="*/ 3462147 w 3888000"/>
              <a:gd name="connsiteY5" fmla="*/ 3888000 h 3888000"/>
              <a:gd name="connsiteX6" fmla="*/ 425853 w 3888000"/>
              <a:gd name="connsiteY6" fmla="*/ 3888000 h 3888000"/>
              <a:gd name="connsiteX7" fmla="*/ 0 w 3888000"/>
              <a:gd name="connsiteY7" fmla="*/ 3462147 h 3888000"/>
              <a:gd name="connsiteX8" fmla="*/ 0 w 3888000"/>
              <a:gd name="connsiteY8" fmla="*/ 425853 h 3888000"/>
              <a:gd name="connsiteX0" fmla="*/ 0 w 3888000"/>
              <a:gd name="connsiteY0" fmla="*/ 425853 h 3888000"/>
              <a:gd name="connsiteX1" fmla="*/ 425853 w 3888000"/>
              <a:gd name="connsiteY1" fmla="*/ 0 h 3888000"/>
              <a:gd name="connsiteX2" fmla="*/ 3888000 w 3888000"/>
              <a:gd name="connsiteY2" fmla="*/ 425853 h 3888000"/>
              <a:gd name="connsiteX3" fmla="*/ 3888000 w 3888000"/>
              <a:gd name="connsiteY3" fmla="*/ 3462147 h 3888000"/>
              <a:gd name="connsiteX4" fmla="*/ 3462147 w 3888000"/>
              <a:gd name="connsiteY4" fmla="*/ 3888000 h 3888000"/>
              <a:gd name="connsiteX5" fmla="*/ 425853 w 3888000"/>
              <a:gd name="connsiteY5" fmla="*/ 3888000 h 3888000"/>
              <a:gd name="connsiteX6" fmla="*/ 0 w 3888000"/>
              <a:gd name="connsiteY6" fmla="*/ 3462147 h 3888000"/>
              <a:gd name="connsiteX7" fmla="*/ 0 w 3888000"/>
              <a:gd name="connsiteY7" fmla="*/ 425853 h 3888000"/>
              <a:gd name="connsiteX0" fmla="*/ 0 w 3888000"/>
              <a:gd name="connsiteY0" fmla="*/ 425853 h 3888000"/>
              <a:gd name="connsiteX1" fmla="*/ 425853 w 3888000"/>
              <a:gd name="connsiteY1" fmla="*/ 0 h 3888000"/>
              <a:gd name="connsiteX2" fmla="*/ 3888000 w 3888000"/>
              <a:gd name="connsiteY2" fmla="*/ 3462147 h 3888000"/>
              <a:gd name="connsiteX3" fmla="*/ 3462147 w 3888000"/>
              <a:gd name="connsiteY3" fmla="*/ 3888000 h 3888000"/>
              <a:gd name="connsiteX4" fmla="*/ 425853 w 3888000"/>
              <a:gd name="connsiteY4" fmla="*/ 3888000 h 3888000"/>
              <a:gd name="connsiteX5" fmla="*/ 0 w 3888000"/>
              <a:gd name="connsiteY5" fmla="*/ 3462147 h 3888000"/>
              <a:gd name="connsiteX6" fmla="*/ 0 w 3888000"/>
              <a:gd name="connsiteY6" fmla="*/ 425853 h 3888000"/>
              <a:gd name="connsiteX0" fmla="*/ 0 w 3808101"/>
              <a:gd name="connsiteY0" fmla="*/ 425853 h 3888000"/>
              <a:gd name="connsiteX1" fmla="*/ 425853 w 3808101"/>
              <a:gd name="connsiteY1" fmla="*/ 0 h 3888000"/>
              <a:gd name="connsiteX2" fmla="*/ 3808101 w 3808101"/>
              <a:gd name="connsiteY2" fmla="*/ 3222450 h 3888000"/>
              <a:gd name="connsiteX3" fmla="*/ 3462147 w 3808101"/>
              <a:gd name="connsiteY3" fmla="*/ 3888000 h 3888000"/>
              <a:gd name="connsiteX4" fmla="*/ 425853 w 3808101"/>
              <a:gd name="connsiteY4" fmla="*/ 3888000 h 3888000"/>
              <a:gd name="connsiteX5" fmla="*/ 0 w 3808101"/>
              <a:gd name="connsiteY5" fmla="*/ 3462147 h 3888000"/>
              <a:gd name="connsiteX6" fmla="*/ 0 w 3808101"/>
              <a:gd name="connsiteY6" fmla="*/ 425853 h 3888000"/>
              <a:gd name="connsiteX0" fmla="*/ 0 w 3873906"/>
              <a:gd name="connsiteY0" fmla="*/ 425853 h 3888000"/>
              <a:gd name="connsiteX1" fmla="*/ 425853 w 3873906"/>
              <a:gd name="connsiteY1" fmla="*/ 0 h 3888000"/>
              <a:gd name="connsiteX2" fmla="*/ 3808101 w 3873906"/>
              <a:gd name="connsiteY2" fmla="*/ 3222450 h 3888000"/>
              <a:gd name="connsiteX3" fmla="*/ 3462147 w 3873906"/>
              <a:gd name="connsiteY3" fmla="*/ 3888000 h 3888000"/>
              <a:gd name="connsiteX4" fmla="*/ 425853 w 3873906"/>
              <a:gd name="connsiteY4" fmla="*/ 3888000 h 3888000"/>
              <a:gd name="connsiteX5" fmla="*/ 0 w 3873906"/>
              <a:gd name="connsiteY5" fmla="*/ 3462147 h 3888000"/>
              <a:gd name="connsiteX6" fmla="*/ 0 w 3873906"/>
              <a:gd name="connsiteY6" fmla="*/ 425853 h 3888000"/>
              <a:gd name="connsiteX0" fmla="*/ 0 w 3877523"/>
              <a:gd name="connsiteY0" fmla="*/ 425853 h 3888000"/>
              <a:gd name="connsiteX1" fmla="*/ 425853 w 3877523"/>
              <a:gd name="connsiteY1" fmla="*/ 0 h 3888000"/>
              <a:gd name="connsiteX2" fmla="*/ 3808101 w 3877523"/>
              <a:gd name="connsiteY2" fmla="*/ 3222450 h 3888000"/>
              <a:gd name="connsiteX3" fmla="*/ 3462147 w 3877523"/>
              <a:gd name="connsiteY3" fmla="*/ 3888000 h 3888000"/>
              <a:gd name="connsiteX4" fmla="*/ 425853 w 3877523"/>
              <a:gd name="connsiteY4" fmla="*/ 3888000 h 3888000"/>
              <a:gd name="connsiteX5" fmla="*/ 0 w 3877523"/>
              <a:gd name="connsiteY5" fmla="*/ 3462147 h 3888000"/>
              <a:gd name="connsiteX6" fmla="*/ 0 w 3877523"/>
              <a:gd name="connsiteY6" fmla="*/ 425853 h 3888000"/>
              <a:gd name="connsiteX0" fmla="*/ 0 w 3877523"/>
              <a:gd name="connsiteY0" fmla="*/ 381465 h 3843612"/>
              <a:gd name="connsiteX1" fmla="*/ 621162 w 3877523"/>
              <a:gd name="connsiteY1" fmla="*/ 0 h 3843612"/>
              <a:gd name="connsiteX2" fmla="*/ 3808101 w 3877523"/>
              <a:gd name="connsiteY2" fmla="*/ 3178062 h 3843612"/>
              <a:gd name="connsiteX3" fmla="*/ 3462147 w 3877523"/>
              <a:gd name="connsiteY3" fmla="*/ 3843612 h 3843612"/>
              <a:gd name="connsiteX4" fmla="*/ 425853 w 3877523"/>
              <a:gd name="connsiteY4" fmla="*/ 3843612 h 3843612"/>
              <a:gd name="connsiteX5" fmla="*/ 0 w 3877523"/>
              <a:gd name="connsiteY5" fmla="*/ 3417759 h 3843612"/>
              <a:gd name="connsiteX6" fmla="*/ 0 w 3877523"/>
              <a:gd name="connsiteY6" fmla="*/ 381465 h 3843612"/>
              <a:gd name="connsiteX0" fmla="*/ 0 w 3877523"/>
              <a:gd name="connsiteY0" fmla="*/ 406551 h 3868698"/>
              <a:gd name="connsiteX1" fmla="*/ 621162 w 3877523"/>
              <a:gd name="connsiteY1" fmla="*/ 25086 h 3868698"/>
              <a:gd name="connsiteX2" fmla="*/ 3808101 w 3877523"/>
              <a:gd name="connsiteY2" fmla="*/ 3203148 h 3868698"/>
              <a:gd name="connsiteX3" fmla="*/ 3462147 w 3877523"/>
              <a:gd name="connsiteY3" fmla="*/ 3868698 h 3868698"/>
              <a:gd name="connsiteX4" fmla="*/ 425853 w 3877523"/>
              <a:gd name="connsiteY4" fmla="*/ 3868698 h 3868698"/>
              <a:gd name="connsiteX5" fmla="*/ 0 w 3877523"/>
              <a:gd name="connsiteY5" fmla="*/ 3442845 h 3868698"/>
              <a:gd name="connsiteX6" fmla="*/ 0 w 3877523"/>
              <a:gd name="connsiteY6" fmla="*/ 406551 h 3868698"/>
              <a:gd name="connsiteX0" fmla="*/ 0 w 3877523"/>
              <a:gd name="connsiteY0" fmla="*/ 417150 h 3879297"/>
              <a:gd name="connsiteX1" fmla="*/ 621162 w 3877523"/>
              <a:gd name="connsiteY1" fmla="*/ 35685 h 3879297"/>
              <a:gd name="connsiteX2" fmla="*/ 3808101 w 3877523"/>
              <a:gd name="connsiteY2" fmla="*/ 3213747 h 3879297"/>
              <a:gd name="connsiteX3" fmla="*/ 3462147 w 3877523"/>
              <a:gd name="connsiteY3" fmla="*/ 3879297 h 3879297"/>
              <a:gd name="connsiteX4" fmla="*/ 425853 w 3877523"/>
              <a:gd name="connsiteY4" fmla="*/ 3879297 h 3879297"/>
              <a:gd name="connsiteX5" fmla="*/ 0 w 3877523"/>
              <a:gd name="connsiteY5" fmla="*/ 3453444 h 3879297"/>
              <a:gd name="connsiteX6" fmla="*/ 0 w 3877523"/>
              <a:gd name="connsiteY6" fmla="*/ 417150 h 3879297"/>
              <a:gd name="connsiteX0" fmla="*/ 0 w 3877523"/>
              <a:gd name="connsiteY0" fmla="*/ 356570 h 3818717"/>
              <a:gd name="connsiteX1" fmla="*/ 703608 w 3877523"/>
              <a:gd name="connsiteY1" fmla="*/ 42560 h 3818717"/>
              <a:gd name="connsiteX2" fmla="*/ 3808101 w 3877523"/>
              <a:gd name="connsiteY2" fmla="*/ 3153167 h 3818717"/>
              <a:gd name="connsiteX3" fmla="*/ 3462147 w 3877523"/>
              <a:gd name="connsiteY3" fmla="*/ 3818717 h 3818717"/>
              <a:gd name="connsiteX4" fmla="*/ 425853 w 3877523"/>
              <a:gd name="connsiteY4" fmla="*/ 3818717 h 3818717"/>
              <a:gd name="connsiteX5" fmla="*/ 0 w 3877523"/>
              <a:gd name="connsiteY5" fmla="*/ 3392864 h 3818717"/>
              <a:gd name="connsiteX6" fmla="*/ 0 w 3877523"/>
              <a:gd name="connsiteY6" fmla="*/ 356570 h 3818717"/>
              <a:gd name="connsiteX0" fmla="*/ 0 w 3877523"/>
              <a:gd name="connsiteY0" fmla="*/ 412603 h 3874750"/>
              <a:gd name="connsiteX1" fmla="*/ 703608 w 3877523"/>
              <a:gd name="connsiteY1" fmla="*/ 98593 h 3874750"/>
              <a:gd name="connsiteX2" fmla="*/ 3808101 w 3877523"/>
              <a:gd name="connsiteY2" fmla="*/ 3209200 h 3874750"/>
              <a:gd name="connsiteX3" fmla="*/ 3462147 w 3877523"/>
              <a:gd name="connsiteY3" fmla="*/ 3874750 h 3874750"/>
              <a:gd name="connsiteX4" fmla="*/ 425853 w 3877523"/>
              <a:gd name="connsiteY4" fmla="*/ 3874750 h 3874750"/>
              <a:gd name="connsiteX5" fmla="*/ 0 w 3877523"/>
              <a:gd name="connsiteY5" fmla="*/ 3448897 h 3874750"/>
              <a:gd name="connsiteX6" fmla="*/ 0 w 3877523"/>
              <a:gd name="connsiteY6" fmla="*/ 412603 h 3874750"/>
              <a:gd name="connsiteX0" fmla="*/ 0 w 3877523"/>
              <a:gd name="connsiteY0" fmla="*/ 413721 h 3875868"/>
              <a:gd name="connsiteX1" fmla="*/ 703608 w 3877523"/>
              <a:gd name="connsiteY1" fmla="*/ 99711 h 3875868"/>
              <a:gd name="connsiteX2" fmla="*/ 3808101 w 3877523"/>
              <a:gd name="connsiteY2" fmla="*/ 3210318 h 3875868"/>
              <a:gd name="connsiteX3" fmla="*/ 3462147 w 3877523"/>
              <a:gd name="connsiteY3" fmla="*/ 3875868 h 3875868"/>
              <a:gd name="connsiteX4" fmla="*/ 425853 w 3877523"/>
              <a:gd name="connsiteY4" fmla="*/ 3875868 h 3875868"/>
              <a:gd name="connsiteX5" fmla="*/ 0 w 3877523"/>
              <a:gd name="connsiteY5" fmla="*/ 3450015 h 3875868"/>
              <a:gd name="connsiteX6" fmla="*/ 0 w 3877523"/>
              <a:gd name="connsiteY6" fmla="*/ 413721 h 3875868"/>
              <a:gd name="connsiteX0" fmla="*/ 0 w 3892966"/>
              <a:gd name="connsiteY0" fmla="*/ 413721 h 3875868"/>
              <a:gd name="connsiteX1" fmla="*/ 703608 w 3892966"/>
              <a:gd name="connsiteY1" fmla="*/ 99711 h 3875868"/>
              <a:gd name="connsiteX2" fmla="*/ 3808101 w 3892966"/>
              <a:gd name="connsiteY2" fmla="*/ 3210318 h 3875868"/>
              <a:gd name="connsiteX3" fmla="*/ 3462147 w 3892966"/>
              <a:gd name="connsiteY3" fmla="*/ 3875868 h 3875868"/>
              <a:gd name="connsiteX4" fmla="*/ 425853 w 3892966"/>
              <a:gd name="connsiteY4" fmla="*/ 3875868 h 3875868"/>
              <a:gd name="connsiteX5" fmla="*/ 0 w 3892966"/>
              <a:gd name="connsiteY5" fmla="*/ 3450015 h 3875868"/>
              <a:gd name="connsiteX6" fmla="*/ 0 w 3892966"/>
              <a:gd name="connsiteY6" fmla="*/ 413721 h 3875868"/>
              <a:gd name="connsiteX0" fmla="*/ 0 w 3892966"/>
              <a:gd name="connsiteY0" fmla="*/ 377290 h 3839437"/>
              <a:gd name="connsiteX1" fmla="*/ 748058 w 3892966"/>
              <a:gd name="connsiteY1" fmla="*/ 107730 h 3839437"/>
              <a:gd name="connsiteX2" fmla="*/ 3808101 w 3892966"/>
              <a:gd name="connsiteY2" fmla="*/ 3173887 h 3839437"/>
              <a:gd name="connsiteX3" fmla="*/ 3462147 w 3892966"/>
              <a:gd name="connsiteY3" fmla="*/ 3839437 h 3839437"/>
              <a:gd name="connsiteX4" fmla="*/ 425853 w 3892966"/>
              <a:gd name="connsiteY4" fmla="*/ 3839437 h 3839437"/>
              <a:gd name="connsiteX5" fmla="*/ 0 w 3892966"/>
              <a:gd name="connsiteY5" fmla="*/ 3413584 h 3839437"/>
              <a:gd name="connsiteX6" fmla="*/ 0 w 3892966"/>
              <a:gd name="connsiteY6" fmla="*/ 377290 h 3839437"/>
              <a:gd name="connsiteX0" fmla="*/ 0 w 3892966"/>
              <a:gd name="connsiteY0" fmla="*/ 413416 h 3875563"/>
              <a:gd name="connsiteX1" fmla="*/ 748058 w 3892966"/>
              <a:gd name="connsiteY1" fmla="*/ 143856 h 3875563"/>
              <a:gd name="connsiteX2" fmla="*/ 3808101 w 3892966"/>
              <a:gd name="connsiteY2" fmla="*/ 3210013 h 3875563"/>
              <a:gd name="connsiteX3" fmla="*/ 3462147 w 3892966"/>
              <a:gd name="connsiteY3" fmla="*/ 3875563 h 3875563"/>
              <a:gd name="connsiteX4" fmla="*/ 425853 w 3892966"/>
              <a:gd name="connsiteY4" fmla="*/ 3875563 h 3875563"/>
              <a:gd name="connsiteX5" fmla="*/ 0 w 3892966"/>
              <a:gd name="connsiteY5" fmla="*/ 3449710 h 3875563"/>
              <a:gd name="connsiteX6" fmla="*/ 0 w 3892966"/>
              <a:gd name="connsiteY6" fmla="*/ 413416 h 3875563"/>
              <a:gd name="connsiteX0" fmla="*/ 0 w 3892966"/>
              <a:gd name="connsiteY0" fmla="*/ 419314 h 3881461"/>
              <a:gd name="connsiteX1" fmla="*/ 748058 w 3892966"/>
              <a:gd name="connsiteY1" fmla="*/ 149754 h 3881461"/>
              <a:gd name="connsiteX2" fmla="*/ 3808101 w 3892966"/>
              <a:gd name="connsiteY2" fmla="*/ 3215911 h 3881461"/>
              <a:gd name="connsiteX3" fmla="*/ 3462147 w 3892966"/>
              <a:gd name="connsiteY3" fmla="*/ 3881461 h 3881461"/>
              <a:gd name="connsiteX4" fmla="*/ 425853 w 3892966"/>
              <a:gd name="connsiteY4" fmla="*/ 3881461 h 3881461"/>
              <a:gd name="connsiteX5" fmla="*/ 0 w 3892966"/>
              <a:gd name="connsiteY5" fmla="*/ 3455608 h 3881461"/>
              <a:gd name="connsiteX6" fmla="*/ 0 w 3892966"/>
              <a:gd name="connsiteY6" fmla="*/ 419314 h 3881461"/>
              <a:gd name="connsiteX0" fmla="*/ 0 w 3892966"/>
              <a:gd name="connsiteY0" fmla="*/ 426858 h 3889005"/>
              <a:gd name="connsiteX1" fmla="*/ 748058 w 3892966"/>
              <a:gd name="connsiteY1" fmla="*/ 157298 h 3889005"/>
              <a:gd name="connsiteX2" fmla="*/ 3808101 w 3892966"/>
              <a:gd name="connsiteY2" fmla="*/ 3223455 h 3889005"/>
              <a:gd name="connsiteX3" fmla="*/ 3462147 w 3892966"/>
              <a:gd name="connsiteY3" fmla="*/ 3889005 h 3889005"/>
              <a:gd name="connsiteX4" fmla="*/ 425853 w 3892966"/>
              <a:gd name="connsiteY4" fmla="*/ 3889005 h 3889005"/>
              <a:gd name="connsiteX5" fmla="*/ 0 w 3892966"/>
              <a:gd name="connsiteY5" fmla="*/ 3463152 h 3889005"/>
              <a:gd name="connsiteX6" fmla="*/ 0 w 3892966"/>
              <a:gd name="connsiteY6" fmla="*/ 426858 h 3889005"/>
              <a:gd name="connsiteX0" fmla="*/ 0 w 3906228"/>
              <a:gd name="connsiteY0" fmla="*/ 426858 h 3889005"/>
              <a:gd name="connsiteX1" fmla="*/ 748058 w 3906228"/>
              <a:gd name="connsiteY1" fmla="*/ 157298 h 3889005"/>
              <a:gd name="connsiteX2" fmla="*/ 3808101 w 3906228"/>
              <a:gd name="connsiteY2" fmla="*/ 3223455 h 3889005"/>
              <a:gd name="connsiteX3" fmla="*/ 3462147 w 3906228"/>
              <a:gd name="connsiteY3" fmla="*/ 3889005 h 3889005"/>
              <a:gd name="connsiteX4" fmla="*/ 425853 w 3906228"/>
              <a:gd name="connsiteY4" fmla="*/ 3889005 h 3889005"/>
              <a:gd name="connsiteX5" fmla="*/ 0 w 3906228"/>
              <a:gd name="connsiteY5" fmla="*/ 3463152 h 3889005"/>
              <a:gd name="connsiteX6" fmla="*/ 0 w 3906228"/>
              <a:gd name="connsiteY6" fmla="*/ 426858 h 3889005"/>
              <a:gd name="connsiteX0" fmla="*/ 0 w 3905362"/>
              <a:gd name="connsiteY0" fmla="*/ 426858 h 3889792"/>
              <a:gd name="connsiteX1" fmla="*/ 748058 w 3905362"/>
              <a:gd name="connsiteY1" fmla="*/ 157298 h 3889792"/>
              <a:gd name="connsiteX2" fmla="*/ 3808101 w 3905362"/>
              <a:gd name="connsiteY2" fmla="*/ 3223455 h 3889792"/>
              <a:gd name="connsiteX3" fmla="*/ 3462147 w 3905362"/>
              <a:gd name="connsiteY3" fmla="*/ 3889005 h 3889792"/>
              <a:gd name="connsiteX4" fmla="*/ 425853 w 3905362"/>
              <a:gd name="connsiteY4" fmla="*/ 3889005 h 3889792"/>
              <a:gd name="connsiteX5" fmla="*/ 0 w 3905362"/>
              <a:gd name="connsiteY5" fmla="*/ 3463152 h 3889792"/>
              <a:gd name="connsiteX6" fmla="*/ 0 w 3905362"/>
              <a:gd name="connsiteY6" fmla="*/ 426858 h 388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362" h="3889792">
                <a:moveTo>
                  <a:pt x="0" y="426858"/>
                </a:moveTo>
                <a:cubicBezTo>
                  <a:pt x="1145" y="114321"/>
                  <a:pt x="331965" y="-196678"/>
                  <a:pt x="748058" y="157298"/>
                </a:cubicBezTo>
                <a:lnTo>
                  <a:pt x="3808101" y="3223455"/>
                </a:lnTo>
                <a:cubicBezTo>
                  <a:pt x="4090392" y="3578531"/>
                  <a:pt x="3690989" y="3908055"/>
                  <a:pt x="3462147" y="3889005"/>
                </a:cubicBezTo>
                <a:lnTo>
                  <a:pt x="425853" y="3889005"/>
                </a:lnTo>
                <a:cubicBezTo>
                  <a:pt x="190661" y="3889005"/>
                  <a:pt x="0" y="3698344"/>
                  <a:pt x="0" y="3463152"/>
                </a:cubicBezTo>
                <a:lnTo>
                  <a:pt x="0" y="426858"/>
                </a:lnTo>
                <a:close/>
              </a:path>
            </a:pathLst>
          </a:custGeom>
          <a:solidFill>
            <a:schemeClr val="bg2"/>
          </a:solidFill>
        </p:spPr>
        <p:txBody>
          <a:bodyPr wrap="square" lIns="0" tIns="1836000" rIns="3420000" spcCol="36000" anchor="ctr" anchorCtr="0">
            <a:no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a:t>Dubbelklik om afbeelding te plaatsen</a:t>
            </a:r>
          </a:p>
        </p:txBody>
      </p:sp>
      <p:sp>
        <p:nvSpPr>
          <p:cNvPr id="10" name="Ondertitel 2">
            <a:extLst>
              <a:ext uri="{FF2B5EF4-FFF2-40B4-BE49-F238E27FC236}">
                <a16:creationId xmlns:a16="http://schemas.microsoft.com/office/drawing/2014/main" id="{2578ABD7-D6CC-479D-939F-CB0EFEF45C90}"/>
              </a:ext>
            </a:extLst>
          </p:cNvPr>
          <p:cNvSpPr txBox="1">
            <a:spLocks/>
          </p:cNvSpPr>
          <p:nvPr userDrawn="1"/>
        </p:nvSpPr>
        <p:spPr>
          <a:xfrm>
            <a:off x="6404016" y="3753644"/>
            <a:ext cx="6998555" cy="538680"/>
          </a:xfrm>
          <a:prstGeom prst="rect">
            <a:avLst/>
          </a:prstGeom>
        </p:spPr>
        <p:txBody>
          <a:bodyPr vert="horz" lIns="91440" tIns="45720" rIns="91440" bIns="45720" rtlCol="0">
            <a:normAutofit/>
          </a:bodyPr>
          <a:lstStyle>
            <a:lvl1pPr marL="216000" indent="-216000" algn="l" defTabSz="914400" rtl="0" eaLnBrk="1" latinLnBrk="0" hangingPunct="1">
              <a:lnSpc>
                <a:spcPct val="90000"/>
              </a:lnSpc>
              <a:spcBef>
                <a:spcPts val="1000"/>
              </a:spcBef>
              <a:buSzPct val="80000"/>
              <a:buFontTx/>
              <a:buBlip>
                <a:blip r:embed="rId3"/>
              </a:buBlip>
              <a:defRPr sz="2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None/>
            </a:pPr>
            <a:endParaRPr lang="nl-NL"/>
          </a:p>
        </p:txBody>
      </p:sp>
    </p:spTree>
    <p:extLst>
      <p:ext uri="{BB962C8B-B14F-4D97-AF65-F5344CB8AC3E}">
        <p14:creationId xmlns:p14="http://schemas.microsoft.com/office/powerpoint/2010/main" val="24870030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slide met foto-blauw">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F55D3F71-5718-3140-9011-561042FF4FFA}"/>
              </a:ext>
            </a:extLst>
          </p:cNvPr>
          <p:cNvSpPr/>
          <p:nvPr userDrawn="1"/>
        </p:nvSpPr>
        <p:spPr>
          <a:xfrm>
            <a:off x="0" y="0"/>
            <a:ext cx="12192000" cy="6858000"/>
          </a:xfrm>
          <a:prstGeom prst="rect">
            <a:avLst/>
          </a:prstGeom>
          <a:solidFill>
            <a:srgbClr val="231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a:extLst>
              <a:ext uri="{FF2B5EF4-FFF2-40B4-BE49-F238E27FC236}">
                <a16:creationId xmlns:a16="http://schemas.microsoft.com/office/drawing/2014/main" id="{DFCC96E5-1B9B-3841-8C39-2C8DAA8A8AC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itel 1">
            <a:extLst>
              <a:ext uri="{FF2B5EF4-FFF2-40B4-BE49-F238E27FC236}">
                <a16:creationId xmlns:a16="http://schemas.microsoft.com/office/drawing/2014/main" id="{6BBE61E2-50BA-9F44-9815-BFDD82737498}"/>
              </a:ext>
            </a:extLst>
          </p:cNvPr>
          <p:cNvSpPr>
            <a:spLocks noGrp="1"/>
          </p:cNvSpPr>
          <p:nvPr>
            <p:ph type="ctrTitle" hasCustomPrompt="1"/>
          </p:nvPr>
        </p:nvSpPr>
        <p:spPr>
          <a:xfrm>
            <a:off x="5576993" y="1533253"/>
            <a:ext cx="6230477" cy="1872752"/>
          </a:xfrm>
        </p:spPr>
        <p:txBody>
          <a:bodyPr anchor="b">
            <a:normAutofit/>
          </a:bodyPr>
          <a:lstStyle>
            <a:lvl1pPr algn="l">
              <a:lnSpc>
                <a:spcPts val="5400"/>
              </a:lnSpc>
              <a:defRPr sz="5400" b="1" cap="all" baseline="0">
                <a:solidFill>
                  <a:schemeClr val="bg1"/>
                </a:solidFill>
                <a:latin typeface="+mn-lt"/>
              </a:defRPr>
            </a:lvl1pPr>
          </a:lstStyle>
          <a:p>
            <a:r>
              <a:rPr lang="nl-NL"/>
              <a:t>HIER KAN EEN TITEL KOMEN</a:t>
            </a:r>
          </a:p>
        </p:txBody>
      </p:sp>
      <p:sp>
        <p:nvSpPr>
          <p:cNvPr id="7" name="Ondertitel 2">
            <a:extLst>
              <a:ext uri="{FF2B5EF4-FFF2-40B4-BE49-F238E27FC236}">
                <a16:creationId xmlns:a16="http://schemas.microsoft.com/office/drawing/2014/main" id="{B8C68129-948C-E140-93B5-299091D228D1}"/>
              </a:ext>
            </a:extLst>
          </p:cNvPr>
          <p:cNvSpPr>
            <a:spLocks noGrp="1"/>
          </p:cNvSpPr>
          <p:nvPr>
            <p:ph type="subTitle" idx="1" hasCustomPrompt="1"/>
          </p:nvPr>
        </p:nvSpPr>
        <p:spPr>
          <a:xfrm>
            <a:off x="6455422" y="3745937"/>
            <a:ext cx="5352047" cy="538680"/>
          </a:xfrm>
        </p:spPr>
        <p:txBody>
          <a:bodyPr>
            <a:normAutofit/>
          </a:bodyPr>
          <a:lstStyle>
            <a:lvl1pPr marL="216000" indent="-216000" algn="l">
              <a:buSzPct val="80000"/>
              <a:buFontTx/>
              <a:buBlip>
                <a:blip r:embed="rId3"/>
              </a:buBlip>
              <a:defRPr sz="24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Hier is ruimte voor een ondertitel</a:t>
            </a:r>
          </a:p>
        </p:txBody>
      </p:sp>
      <p:sp>
        <p:nvSpPr>
          <p:cNvPr id="12" name="Tijdelijke aanduiding voor afbeelding 10">
            <a:extLst>
              <a:ext uri="{FF2B5EF4-FFF2-40B4-BE49-F238E27FC236}">
                <a16:creationId xmlns:a16="http://schemas.microsoft.com/office/drawing/2014/main" id="{FE7B06EC-52B9-D04C-B7C7-B34E8A2B1248}"/>
              </a:ext>
            </a:extLst>
          </p:cNvPr>
          <p:cNvSpPr>
            <a:spLocks noGrp="1"/>
          </p:cNvSpPr>
          <p:nvPr>
            <p:ph type="pic" sz="quarter" idx="11" hasCustomPrompt="1"/>
          </p:nvPr>
        </p:nvSpPr>
        <p:spPr>
          <a:xfrm>
            <a:off x="-2351225" y="-1814144"/>
            <a:ext cx="9178173" cy="9141581"/>
          </a:xfrm>
          <a:custGeom>
            <a:avLst/>
            <a:gdLst>
              <a:gd name="connsiteX0" fmla="*/ 0 w 3888000"/>
              <a:gd name="connsiteY0" fmla="*/ 425853 h 3888000"/>
              <a:gd name="connsiteX1" fmla="*/ 425853 w 3888000"/>
              <a:gd name="connsiteY1" fmla="*/ 0 h 3888000"/>
              <a:gd name="connsiteX2" fmla="*/ 3462147 w 3888000"/>
              <a:gd name="connsiteY2" fmla="*/ 0 h 3888000"/>
              <a:gd name="connsiteX3" fmla="*/ 3888000 w 3888000"/>
              <a:gd name="connsiteY3" fmla="*/ 425853 h 3888000"/>
              <a:gd name="connsiteX4" fmla="*/ 3888000 w 3888000"/>
              <a:gd name="connsiteY4" fmla="*/ 3462147 h 3888000"/>
              <a:gd name="connsiteX5" fmla="*/ 3462147 w 3888000"/>
              <a:gd name="connsiteY5" fmla="*/ 3888000 h 3888000"/>
              <a:gd name="connsiteX6" fmla="*/ 425853 w 3888000"/>
              <a:gd name="connsiteY6" fmla="*/ 3888000 h 3888000"/>
              <a:gd name="connsiteX7" fmla="*/ 0 w 3888000"/>
              <a:gd name="connsiteY7" fmla="*/ 3462147 h 3888000"/>
              <a:gd name="connsiteX8" fmla="*/ 0 w 3888000"/>
              <a:gd name="connsiteY8" fmla="*/ 425853 h 3888000"/>
              <a:gd name="connsiteX0" fmla="*/ 0 w 3888000"/>
              <a:gd name="connsiteY0" fmla="*/ 425853 h 3888000"/>
              <a:gd name="connsiteX1" fmla="*/ 425853 w 3888000"/>
              <a:gd name="connsiteY1" fmla="*/ 0 h 3888000"/>
              <a:gd name="connsiteX2" fmla="*/ 3888000 w 3888000"/>
              <a:gd name="connsiteY2" fmla="*/ 425853 h 3888000"/>
              <a:gd name="connsiteX3" fmla="*/ 3888000 w 3888000"/>
              <a:gd name="connsiteY3" fmla="*/ 3462147 h 3888000"/>
              <a:gd name="connsiteX4" fmla="*/ 3462147 w 3888000"/>
              <a:gd name="connsiteY4" fmla="*/ 3888000 h 3888000"/>
              <a:gd name="connsiteX5" fmla="*/ 425853 w 3888000"/>
              <a:gd name="connsiteY5" fmla="*/ 3888000 h 3888000"/>
              <a:gd name="connsiteX6" fmla="*/ 0 w 3888000"/>
              <a:gd name="connsiteY6" fmla="*/ 3462147 h 3888000"/>
              <a:gd name="connsiteX7" fmla="*/ 0 w 3888000"/>
              <a:gd name="connsiteY7" fmla="*/ 425853 h 3888000"/>
              <a:gd name="connsiteX0" fmla="*/ 0 w 3888000"/>
              <a:gd name="connsiteY0" fmla="*/ 425853 h 3888000"/>
              <a:gd name="connsiteX1" fmla="*/ 425853 w 3888000"/>
              <a:gd name="connsiteY1" fmla="*/ 0 h 3888000"/>
              <a:gd name="connsiteX2" fmla="*/ 3888000 w 3888000"/>
              <a:gd name="connsiteY2" fmla="*/ 3462147 h 3888000"/>
              <a:gd name="connsiteX3" fmla="*/ 3462147 w 3888000"/>
              <a:gd name="connsiteY3" fmla="*/ 3888000 h 3888000"/>
              <a:gd name="connsiteX4" fmla="*/ 425853 w 3888000"/>
              <a:gd name="connsiteY4" fmla="*/ 3888000 h 3888000"/>
              <a:gd name="connsiteX5" fmla="*/ 0 w 3888000"/>
              <a:gd name="connsiteY5" fmla="*/ 3462147 h 3888000"/>
              <a:gd name="connsiteX6" fmla="*/ 0 w 3888000"/>
              <a:gd name="connsiteY6" fmla="*/ 425853 h 3888000"/>
              <a:gd name="connsiteX0" fmla="*/ 0 w 3808101"/>
              <a:gd name="connsiteY0" fmla="*/ 425853 h 3888000"/>
              <a:gd name="connsiteX1" fmla="*/ 425853 w 3808101"/>
              <a:gd name="connsiteY1" fmla="*/ 0 h 3888000"/>
              <a:gd name="connsiteX2" fmla="*/ 3808101 w 3808101"/>
              <a:gd name="connsiteY2" fmla="*/ 3222450 h 3888000"/>
              <a:gd name="connsiteX3" fmla="*/ 3462147 w 3808101"/>
              <a:gd name="connsiteY3" fmla="*/ 3888000 h 3888000"/>
              <a:gd name="connsiteX4" fmla="*/ 425853 w 3808101"/>
              <a:gd name="connsiteY4" fmla="*/ 3888000 h 3888000"/>
              <a:gd name="connsiteX5" fmla="*/ 0 w 3808101"/>
              <a:gd name="connsiteY5" fmla="*/ 3462147 h 3888000"/>
              <a:gd name="connsiteX6" fmla="*/ 0 w 3808101"/>
              <a:gd name="connsiteY6" fmla="*/ 425853 h 3888000"/>
              <a:gd name="connsiteX0" fmla="*/ 0 w 3873906"/>
              <a:gd name="connsiteY0" fmla="*/ 425853 h 3888000"/>
              <a:gd name="connsiteX1" fmla="*/ 425853 w 3873906"/>
              <a:gd name="connsiteY1" fmla="*/ 0 h 3888000"/>
              <a:gd name="connsiteX2" fmla="*/ 3808101 w 3873906"/>
              <a:gd name="connsiteY2" fmla="*/ 3222450 h 3888000"/>
              <a:gd name="connsiteX3" fmla="*/ 3462147 w 3873906"/>
              <a:gd name="connsiteY3" fmla="*/ 3888000 h 3888000"/>
              <a:gd name="connsiteX4" fmla="*/ 425853 w 3873906"/>
              <a:gd name="connsiteY4" fmla="*/ 3888000 h 3888000"/>
              <a:gd name="connsiteX5" fmla="*/ 0 w 3873906"/>
              <a:gd name="connsiteY5" fmla="*/ 3462147 h 3888000"/>
              <a:gd name="connsiteX6" fmla="*/ 0 w 3873906"/>
              <a:gd name="connsiteY6" fmla="*/ 425853 h 3888000"/>
              <a:gd name="connsiteX0" fmla="*/ 0 w 3877523"/>
              <a:gd name="connsiteY0" fmla="*/ 425853 h 3888000"/>
              <a:gd name="connsiteX1" fmla="*/ 425853 w 3877523"/>
              <a:gd name="connsiteY1" fmla="*/ 0 h 3888000"/>
              <a:gd name="connsiteX2" fmla="*/ 3808101 w 3877523"/>
              <a:gd name="connsiteY2" fmla="*/ 3222450 h 3888000"/>
              <a:gd name="connsiteX3" fmla="*/ 3462147 w 3877523"/>
              <a:gd name="connsiteY3" fmla="*/ 3888000 h 3888000"/>
              <a:gd name="connsiteX4" fmla="*/ 425853 w 3877523"/>
              <a:gd name="connsiteY4" fmla="*/ 3888000 h 3888000"/>
              <a:gd name="connsiteX5" fmla="*/ 0 w 3877523"/>
              <a:gd name="connsiteY5" fmla="*/ 3462147 h 3888000"/>
              <a:gd name="connsiteX6" fmla="*/ 0 w 3877523"/>
              <a:gd name="connsiteY6" fmla="*/ 425853 h 3888000"/>
              <a:gd name="connsiteX0" fmla="*/ 0 w 3877523"/>
              <a:gd name="connsiteY0" fmla="*/ 381465 h 3843612"/>
              <a:gd name="connsiteX1" fmla="*/ 621162 w 3877523"/>
              <a:gd name="connsiteY1" fmla="*/ 0 h 3843612"/>
              <a:gd name="connsiteX2" fmla="*/ 3808101 w 3877523"/>
              <a:gd name="connsiteY2" fmla="*/ 3178062 h 3843612"/>
              <a:gd name="connsiteX3" fmla="*/ 3462147 w 3877523"/>
              <a:gd name="connsiteY3" fmla="*/ 3843612 h 3843612"/>
              <a:gd name="connsiteX4" fmla="*/ 425853 w 3877523"/>
              <a:gd name="connsiteY4" fmla="*/ 3843612 h 3843612"/>
              <a:gd name="connsiteX5" fmla="*/ 0 w 3877523"/>
              <a:gd name="connsiteY5" fmla="*/ 3417759 h 3843612"/>
              <a:gd name="connsiteX6" fmla="*/ 0 w 3877523"/>
              <a:gd name="connsiteY6" fmla="*/ 381465 h 3843612"/>
              <a:gd name="connsiteX0" fmla="*/ 0 w 3877523"/>
              <a:gd name="connsiteY0" fmla="*/ 406551 h 3868698"/>
              <a:gd name="connsiteX1" fmla="*/ 621162 w 3877523"/>
              <a:gd name="connsiteY1" fmla="*/ 25086 h 3868698"/>
              <a:gd name="connsiteX2" fmla="*/ 3808101 w 3877523"/>
              <a:gd name="connsiteY2" fmla="*/ 3203148 h 3868698"/>
              <a:gd name="connsiteX3" fmla="*/ 3462147 w 3877523"/>
              <a:gd name="connsiteY3" fmla="*/ 3868698 h 3868698"/>
              <a:gd name="connsiteX4" fmla="*/ 425853 w 3877523"/>
              <a:gd name="connsiteY4" fmla="*/ 3868698 h 3868698"/>
              <a:gd name="connsiteX5" fmla="*/ 0 w 3877523"/>
              <a:gd name="connsiteY5" fmla="*/ 3442845 h 3868698"/>
              <a:gd name="connsiteX6" fmla="*/ 0 w 3877523"/>
              <a:gd name="connsiteY6" fmla="*/ 406551 h 3868698"/>
              <a:gd name="connsiteX0" fmla="*/ 0 w 3877523"/>
              <a:gd name="connsiteY0" fmla="*/ 417150 h 3879297"/>
              <a:gd name="connsiteX1" fmla="*/ 621162 w 3877523"/>
              <a:gd name="connsiteY1" fmla="*/ 35685 h 3879297"/>
              <a:gd name="connsiteX2" fmla="*/ 3808101 w 3877523"/>
              <a:gd name="connsiteY2" fmla="*/ 3213747 h 3879297"/>
              <a:gd name="connsiteX3" fmla="*/ 3462147 w 3877523"/>
              <a:gd name="connsiteY3" fmla="*/ 3879297 h 3879297"/>
              <a:gd name="connsiteX4" fmla="*/ 425853 w 3877523"/>
              <a:gd name="connsiteY4" fmla="*/ 3879297 h 3879297"/>
              <a:gd name="connsiteX5" fmla="*/ 0 w 3877523"/>
              <a:gd name="connsiteY5" fmla="*/ 3453444 h 3879297"/>
              <a:gd name="connsiteX6" fmla="*/ 0 w 3877523"/>
              <a:gd name="connsiteY6" fmla="*/ 417150 h 3879297"/>
              <a:gd name="connsiteX0" fmla="*/ 0 w 3877523"/>
              <a:gd name="connsiteY0" fmla="*/ 356570 h 3818717"/>
              <a:gd name="connsiteX1" fmla="*/ 703608 w 3877523"/>
              <a:gd name="connsiteY1" fmla="*/ 42560 h 3818717"/>
              <a:gd name="connsiteX2" fmla="*/ 3808101 w 3877523"/>
              <a:gd name="connsiteY2" fmla="*/ 3153167 h 3818717"/>
              <a:gd name="connsiteX3" fmla="*/ 3462147 w 3877523"/>
              <a:gd name="connsiteY3" fmla="*/ 3818717 h 3818717"/>
              <a:gd name="connsiteX4" fmla="*/ 425853 w 3877523"/>
              <a:gd name="connsiteY4" fmla="*/ 3818717 h 3818717"/>
              <a:gd name="connsiteX5" fmla="*/ 0 w 3877523"/>
              <a:gd name="connsiteY5" fmla="*/ 3392864 h 3818717"/>
              <a:gd name="connsiteX6" fmla="*/ 0 w 3877523"/>
              <a:gd name="connsiteY6" fmla="*/ 356570 h 3818717"/>
              <a:gd name="connsiteX0" fmla="*/ 0 w 3877523"/>
              <a:gd name="connsiteY0" fmla="*/ 412603 h 3874750"/>
              <a:gd name="connsiteX1" fmla="*/ 703608 w 3877523"/>
              <a:gd name="connsiteY1" fmla="*/ 98593 h 3874750"/>
              <a:gd name="connsiteX2" fmla="*/ 3808101 w 3877523"/>
              <a:gd name="connsiteY2" fmla="*/ 3209200 h 3874750"/>
              <a:gd name="connsiteX3" fmla="*/ 3462147 w 3877523"/>
              <a:gd name="connsiteY3" fmla="*/ 3874750 h 3874750"/>
              <a:gd name="connsiteX4" fmla="*/ 425853 w 3877523"/>
              <a:gd name="connsiteY4" fmla="*/ 3874750 h 3874750"/>
              <a:gd name="connsiteX5" fmla="*/ 0 w 3877523"/>
              <a:gd name="connsiteY5" fmla="*/ 3448897 h 3874750"/>
              <a:gd name="connsiteX6" fmla="*/ 0 w 3877523"/>
              <a:gd name="connsiteY6" fmla="*/ 412603 h 3874750"/>
              <a:gd name="connsiteX0" fmla="*/ 0 w 3877523"/>
              <a:gd name="connsiteY0" fmla="*/ 413721 h 3875868"/>
              <a:gd name="connsiteX1" fmla="*/ 703608 w 3877523"/>
              <a:gd name="connsiteY1" fmla="*/ 99711 h 3875868"/>
              <a:gd name="connsiteX2" fmla="*/ 3808101 w 3877523"/>
              <a:gd name="connsiteY2" fmla="*/ 3210318 h 3875868"/>
              <a:gd name="connsiteX3" fmla="*/ 3462147 w 3877523"/>
              <a:gd name="connsiteY3" fmla="*/ 3875868 h 3875868"/>
              <a:gd name="connsiteX4" fmla="*/ 425853 w 3877523"/>
              <a:gd name="connsiteY4" fmla="*/ 3875868 h 3875868"/>
              <a:gd name="connsiteX5" fmla="*/ 0 w 3877523"/>
              <a:gd name="connsiteY5" fmla="*/ 3450015 h 3875868"/>
              <a:gd name="connsiteX6" fmla="*/ 0 w 3877523"/>
              <a:gd name="connsiteY6" fmla="*/ 413721 h 3875868"/>
              <a:gd name="connsiteX0" fmla="*/ 0 w 3892966"/>
              <a:gd name="connsiteY0" fmla="*/ 413721 h 3875868"/>
              <a:gd name="connsiteX1" fmla="*/ 703608 w 3892966"/>
              <a:gd name="connsiteY1" fmla="*/ 99711 h 3875868"/>
              <a:gd name="connsiteX2" fmla="*/ 3808101 w 3892966"/>
              <a:gd name="connsiteY2" fmla="*/ 3210318 h 3875868"/>
              <a:gd name="connsiteX3" fmla="*/ 3462147 w 3892966"/>
              <a:gd name="connsiteY3" fmla="*/ 3875868 h 3875868"/>
              <a:gd name="connsiteX4" fmla="*/ 425853 w 3892966"/>
              <a:gd name="connsiteY4" fmla="*/ 3875868 h 3875868"/>
              <a:gd name="connsiteX5" fmla="*/ 0 w 3892966"/>
              <a:gd name="connsiteY5" fmla="*/ 3450015 h 3875868"/>
              <a:gd name="connsiteX6" fmla="*/ 0 w 3892966"/>
              <a:gd name="connsiteY6" fmla="*/ 413721 h 3875868"/>
              <a:gd name="connsiteX0" fmla="*/ 0 w 3892966"/>
              <a:gd name="connsiteY0" fmla="*/ 377290 h 3839437"/>
              <a:gd name="connsiteX1" fmla="*/ 748058 w 3892966"/>
              <a:gd name="connsiteY1" fmla="*/ 107730 h 3839437"/>
              <a:gd name="connsiteX2" fmla="*/ 3808101 w 3892966"/>
              <a:gd name="connsiteY2" fmla="*/ 3173887 h 3839437"/>
              <a:gd name="connsiteX3" fmla="*/ 3462147 w 3892966"/>
              <a:gd name="connsiteY3" fmla="*/ 3839437 h 3839437"/>
              <a:gd name="connsiteX4" fmla="*/ 425853 w 3892966"/>
              <a:gd name="connsiteY4" fmla="*/ 3839437 h 3839437"/>
              <a:gd name="connsiteX5" fmla="*/ 0 w 3892966"/>
              <a:gd name="connsiteY5" fmla="*/ 3413584 h 3839437"/>
              <a:gd name="connsiteX6" fmla="*/ 0 w 3892966"/>
              <a:gd name="connsiteY6" fmla="*/ 377290 h 3839437"/>
              <a:gd name="connsiteX0" fmla="*/ 0 w 3892966"/>
              <a:gd name="connsiteY0" fmla="*/ 413416 h 3875563"/>
              <a:gd name="connsiteX1" fmla="*/ 748058 w 3892966"/>
              <a:gd name="connsiteY1" fmla="*/ 143856 h 3875563"/>
              <a:gd name="connsiteX2" fmla="*/ 3808101 w 3892966"/>
              <a:gd name="connsiteY2" fmla="*/ 3210013 h 3875563"/>
              <a:gd name="connsiteX3" fmla="*/ 3462147 w 3892966"/>
              <a:gd name="connsiteY3" fmla="*/ 3875563 h 3875563"/>
              <a:gd name="connsiteX4" fmla="*/ 425853 w 3892966"/>
              <a:gd name="connsiteY4" fmla="*/ 3875563 h 3875563"/>
              <a:gd name="connsiteX5" fmla="*/ 0 w 3892966"/>
              <a:gd name="connsiteY5" fmla="*/ 3449710 h 3875563"/>
              <a:gd name="connsiteX6" fmla="*/ 0 w 3892966"/>
              <a:gd name="connsiteY6" fmla="*/ 413416 h 3875563"/>
              <a:gd name="connsiteX0" fmla="*/ 0 w 3892966"/>
              <a:gd name="connsiteY0" fmla="*/ 419314 h 3881461"/>
              <a:gd name="connsiteX1" fmla="*/ 748058 w 3892966"/>
              <a:gd name="connsiteY1" fmla="*/ 149754 h 3881461"/>
              <a:gd name="connsiteX2" fmla="*/ 3808101 w 3892966"/>
              <a:gd name="connsiteY2" fmla="*/ 3215911 h 3881461"/>
              <a:gd name="connsiteX3" fmla="*/ 3462147 w 3892966"/>
              <a:gd name="connsiteY3" fmla="*/ 3881461 h 3881461"/>
              <a:gd name="connsiteX4" fmla="*/ 425853 w 3892966"/>
              <a:gd name="connsiteY4" fmla="*/ 3881461 h 3881461"/>
              <a:gd name="connsiteX5" fmla="*/ 0 w 3892966"/>
              <a:gd name="connsiteY5" fmla="*/ 3455608 h 3881461"/>
              <a:gd name="connsiteX6" fmla="*/ 0 w 3892966"/>
              <a:gd name="connsiteY6" fmla="*/ 419314 h 3881461"/>
              <a:gd name="connsiteX0" fmla="*/ 0 w 3892966"/>
              <a:gd name="connsiteY0" fmla="*/ 426858 h 3889005"/>
              <a:gd name="connsiteX1" fmla="*/ 748058 w 3892966"/>
              <a:gd name="connsiteY1" fmla="*/ 157298 h 3889005"/>
              <a:gd name="connsiteX2" fmla="*/ 3808101 w 3892966"/>
              <a:gd name="connsiteY2" fmla="*/ 3223455 h 3889005"/>
              <a:gd name="connsiteX3" fmla="*/ 3462147 w 3892966"/>
              <a:gd name="connsiteY3" fmla="*/ 3889005 h 3889005"/>
              <a:gd name="connsiteX4" fmla="*/ 425853 w 3892966"/>
              <a:gd name="connsiteY4" fmla="*/ 3889005 h 3889005"/>
              <a:gd name="connsiteX5" fmla="*/ 0 w 3892966"/>
              <a:gd name="connsiteY5" fmla="*/ 3463152 h 3889005"/>
              <a:gd name="connsiteX6" fmla="*/ 0 w 3892966"/>
              <a:gd name="connsiteY6" fmla="*/ 426858 h 3889005"/>
              <a:gd name="connsiteX0" fmla="*/ 0 w 3906228"/>
              <a:gd name="connsiteY0" fmla="*/ 426858 h 3889005"/>
              <a:gd name="connsiteX1" fmla="*/ 748058 w 3906228"/>
              <a:gd name="connsiteY1" fmla="*/ 157298 h 3889005"/>
              <a:gd name="connsiteX2" fmla="*/ 3808101 w 3906228"/>
              <a:gd name="connsiteY2" fmla="*/ 3223455 h 3889005"/>
              <a:gd name="connsiteX3" fmla="*/ 3462147 w 3906228"/>
              <a:gd name="connsiteY3" fmla="*/ 3889005 h 3889005"/>
              <a:gd name="connsiteX4" fmla="*/ 425853 w 3906228"/>
              <a:gd name="connsiteY4" fmla="*/ 3889005 h 3889005"/>
              <a:gd name="connsiteX5" fmla="*/ 0 w 3906228"/>
              <a:gd name="connsiteY5" fmla="*/ 3463152 h 3889005"/>
              <a:gd name="connsiteX6" fmla="*/ 0 w 3906228"/>
              <a:gd name="connsiteY6" fmla="*/ 426858 h 3889005"/>
              <a:gd name="connsiteX0" fmla="*/ 0 w 3905362"/>
              <a:gd name="connsiteY0" fmla="*/ 426858 h 3889792"/>
              <a:gd name="connsiteX1" fmla="*/ 748058 w 3905362"/>
              <a:gd name="connsiteY1" fmla="*/ 157298 h 3889792"/>
              <a:gd name="connsiteX2" fmla="*/ 3808101 w 3905362"/>
              <a:gd name="connsiteY2" fmla="*/ 3223455 h 3889792"/>
              <a:gd name="connsiteX3" fmla="*/ 3462147 w 3905362"/>
              <a:gd name="connsiteY3" fmla="*/ 3889005 h 3889792"/>
              <a:gd name="connsiteX4" fmla="*/ 425853 w 3905362"/>
              <a:gd name="connsiteY4" fmla="*/ 3889005 h 3889792"/>
              <a:gd name="connsiteX5" fmla="*/ 0 w 3905362"/>
              <a:gd name="connsiteY5" fmla="*/ 3463152 h 3889792"/>
              <a:gd name="connsiteX6" fmla="*/ 0 w 3905362"/>
              <a:gd name="connsiteY6" fmla="*/ 426858 h 388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362" h="3889792">
                <a:moveTo>
                  <a:pt x="0" y="426858"/>
                </a:moveTo>
                <a:cubicBezTo>
                  <a:pt x="1145" y="114321"/>
                  <a:pt x="331965" y="-196678"/>
                  <a:pt x="748058" y="157298"/>
                </a:cubicBezTo>
                <a:lnTo>
                  <a:pt x="3808101" y="3223455"/>
                </a:lnTo>
                <a:cubicBezTo>
                  <a:pt x="4090392" y="3578531"/>
                  <a:pt x="3690989" y="3908055"/>
                  <a:pt x="3462147" y="3889005"/>
                </a:cubicBezTo>
                <a:lnTo>
                  <a:pt x="425853" y="3889005"/>
                </a:lnTo>
                <a:cubicBezTo>
                  <a:pt x="190661" y="3889005"/>
                  <a:pt x="0" y="3698344"/>
                  <a:pt x="0" y="3463152"/>
                </a:cubicBezTo>
                <a:lnTo>
                  <a:pt x="0" y="426858"/>
                </a:lnTo>
                <a:close/>
              </a:path>
            </a:pathLst>
          </a:custGeom>
          <a:solidFill>
            <a:schemeClr val="bg2"/>
          </a:solidFill>
        </p:spPr>
        <p:txBody>
          <a:bodyPr wrap="square" lIns="0" tIns="1440000" rIns="1440000" bIns="180000" anchor="ctr" anchorCtr="0">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a:t>Dubbelklik om afbeelding te plaatsen</a:t>
            </a:r>
          </a:p>
        </p:txBody>
      </p:sp>
    </p:spTree>
    <p:extLst>
      <p:ext uri="{BB962C8B-B14F-4D97-AF65-F5344CB8AC3E}">
        <p14:creationId xmlns:p14="http://schemas.microsoft.com/office/powerpoint/2010/main" val="3721363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slide met foto-paars">
    <p:bg>
      <p:bgPr>
        <a:solidFill>
          <a:srgbClr val="A2A1C3"/>
        </a:solidFill>
        <a:effectLst/>
      </p:bgPr>
    </p:bg>
    <p:spTree>
      <p:nvGrpSpPr>
        <p:cNvPr id="1" name=""/>
        <p:cNvGrpSpPr/>
        <p:nvPr/>
      </p:nvGrpSpPr>
      <p:grpSpPr>
        <a:xfrm>
          <a:off x="0" y="0"/>
          <a:ext cx="0" cy="0"/>
          <a:chOff x="0" y="0"/>
          <a:chExt cx="0" cy="0"/>
        </a:xfrm>
      </p:grpSpPr>
      <p:sp>
        <p:nvSpPr>
          <p:cNvPr id="6" name="Tijdelijke aanduiding voor afbeelding 10">
            <a:extLst>
              <a:ext uri="{FF2B5EF4-FFF2-40B4-BE49-F238E27FC236}">
                <a16:creationId xmlns:a16="http://schemas.microsoft.com/office/drawing/2014/main" id="{4453846E-31CD-43CB-974E-7AD51060BF3E}"/>
              </a:ext>
            </a:extLst>
          </p:cNvPr>
          <p:cNvSpPr>
            <a:spLocks noGrp="1"/>
          </p:cNvSpPr>
          <p:nvPr>
            <p:ph type="pic" sz="quarter" idx="11" hasCustomPrompt="1"/>
          </p:nvPr>
        </p:nvSpPr>
        <p:spPr>
          <a:xfrm flipH="1">
            <a:off x="5103935" y="-174896"/>
            <a:ext cx="7424823" cy="7388984"/>
          </a:xfrm>
          <a:custGeom>
            <a:avLst/>
            <a:gdLst>
              <a:gd name="connsiteX0" fmla="*/ 0 w 3888000"/>
              <a:gd name="connsiteY0" fmla="*/ 425853 h 3888000"/>
              <a:gd name="connsiteX1" fmla="*/ 425853 w 3888000"/>
              <a:gd name="connsiteY1" fmla="*/ 0 h 3888000"/>
              <a:gd name="connsiteX2" fmla="*/ 3462147 w 3888000"/>
              <a:gd name="connsiteY2" fmla="*/ 0 h 3888000"/>
              <a:gd name="connsiteX3" fmla="*/ 3888000 w 3888000"/>
              <a:gd name="connsiteY3" fmla="*/ 425853 h 3888000"/>
              <a:gd name="connsiteX4" fmla="*/ 3888000 w 3888000"/>
              <a:gd name="connsiteY4" fmla="*/ 3462147 h 3888000"/>
              <a:gd name="connsiteX5" fmla="*/ 3462147 w 3888000"/>
              <a:gd name="connsiteY5" fmla="*/ 3888000 h 3888000"/>
              <a:gd name="connsiteX6" fmla="*/ 425853 w 3888000"/>
              <a:gd name="connsiteY6" fmla="*/ 3888000 h 3888000"/>
              <a:gd name="connsiteX7" fmla="*/ 0 w 3888000"/>
              <a:gd name="connsiteY7" fmla="*/ 3462147 h 3888000"/>
              <a:gd name="connsiteX8" fmla="*/ 0 w 3888000"/>
              <a:gd name="connsiteY8" fmla="*/ 425853 h 3888000"/>
              <a:gd name="connsiteX0" fmla="*/ 0 w 3888000"/>
              <a:gd name="connsiteY0" fmla="*/ 425853 h 3888000"/>
              <a:gd name="connsiteX1" fmla="*/ 425853 w 3888000"/>
              <a:gd name="connsiteY1" fmla="*/ 0 h 3888000"/>
              <a:gd name="connsiteX2" fmla="*/ 3888000 w 3888000"/>
              <a:gd name="connsiteY2" fmla="*/ 425853 h 3888000"/>
              <a:gd name="connsiteX3" fmla="*/ 3888000 w 3888000"/>
              <a:gd name="connsiteY3" fmla="*/ 3462147 h 3888000"/>
              <a:gd name="connsiteX4" fmla="*/ 3462147 w 3888000"/>
              <a:gd name="connsiteY4" fmla="*/ 3888000 h 3888000"/>
              <a:gd name="connsiteX5" fmla="*/ 425853 w 3888000"/>
              <a:gd name="connsiteY5" fmla="*/ 3888000 h 3888000"/>
              <a:gd name="connsiteX6" fmla="*/ 0 w 3888000"/>
              <a:gd name="connsiteY6" fmla="*/ 3462147 h 3888000"/>
              <a:gd name="connsiteX7" fmla="*/ 0 w 3888000"/>
              <a:gd name="connsiteY7" fmla="*/ 425853 h 3888000"/>
              <a:gd name="connsiteX0" fmla="*/ 0 w 3888000"/>
              <a:gd name="connsiteY0" fmla="*/ 425853 h 3888000"/>
              <a:gd name="connsiteX1" fmla="*/ 425853 w 3888000"/>
              <a:gd name="connsiteY1" fmla="*/ 0 h 3888000"/>
              <a:gd name="connsiteX2" fmla="*/ 3888000 w 3888000"/>
              <a:gd name="connsiteY2" fmla="*/ 3462147 h 3888000"/>
              <a:gd name="connsiteX3" fmla="*/ 3462147 w 3888000"/>
              <a:gd name="connsiteY3" fmla="*/ 3888000 h 3888000"/>
              <a:gd name="connsiteX4" fmla="*/ 425853 w 3888000"/>
              <a:gd name="connsiteY4" fmla="*/ 3888000 h 3888000"/>
              <a:gd name="connsiteX5" fmla="*/ 0 w 3888000"/>
              <a:gd name="connsiteY5" fmla="*/ 3462147 h 3888000"/>
              <a:gd name="connsiteX6" fmla="*/ 0 w 3888000"/>
              <a:gd name="connsiteY6" fmla="*/ 425853 h 3888000"/>
              <a:gd name="connsiteX0" fmla="*/ 0 w 3808101"/>
              <a:gd name="connsiteY0" fmla="*/ 425853 h 3888000"/>
              <a:gd name="connsiteX1" fmla="*/ 425853 w 3808101"/>
              <a:gd name="connsiteY1" fmla="*/ 0 h 3888000"/>
              <a:gd name="connsiteX2" fmla="*/ 3808101 w 3808101"/>
              <a:gd name="connsiteY2" fmla="*/ 3222450 h 3888000"/>
              <a:gd name="connsiteX3" fmla="*/ 3462147 w 3808101"/>
              <a:gd name="connsiteY3" fmla="*/ 3888000 h 3888000"/>
              <a:gd name="connsiteX4" fmla="*/ 425853 w 3808101"/>
              <a:gd name="connsiteY4" fmla="*/ 3888000 h 3888000"/>
              <a:gd name="connsiteX5" fmla="*/ 0 w 3808101"/>
              <a:gd name="connsiteY5" fmla="*/ 3462147 h 3888000"/>
              <a:gd name="connsiteX6" fmla="*/ 0 w 3808101"/>
              <a:gd name="connsiteY6" fmla="*/ 425853 h 3888000"/>
              <a:gd name="connsiteX0" fmla="*/ 0 w 3873906"/>
              <a:gd name="connsiteY0" fmla="*/ 425853 h 3888000"/>
              <a:gd name="connsiteX1" fmla="*/ 425853 w 3873906"/>
              <a:gd name="connsiteY1" fmla="*/ 0 h 3888000"/>
              <a:gd name="connsiteX2" fmla="*/ 3808101 w 3873906"/>
              <a:gd name="connsiteY2" fmla="*/ 3222450 h 3888000"/>
              <a:gd name="connsiteX3" fmla="*/ 3462147 w 3873906"/>
              <a:gd name="connsiteY3" fmla="*/ 3888000 h 3888000"/>
              <a:gd name="connsiteX4" fmla="*/ 425853 w 3873906"/>
              <a:gd name="connsiteY4" fmla="*/ 3888000 h 3888000"/>
              <a:gd name="connsiteX5" fmla="*/ 0 w 3873906"/>
              <a:gd name="connsiteY5" fmla="*/ 3462147 h 3888000"/>
              <a:gd name="connsiteX6" fmla="*/ 0 w 3873906"/>
              <a:gd name="connsiteY6" fmla="*/ 425853 h 3888000"/>
              <a:gd name="connsiteX0" fmla="*/ 0 w 3877523"/>
              <a:gd name="connsiteY0" fmla="*/ 425853 h 3888000"/>
              <a:gd name="connsiteX1" fmla="*/ 425853 w 3877523"/>
              <a:gd name="connsiteY1" fmla="*/ 0 h 3888000"/>
              <a:gd name="connsiteX2" fmla="*/ 3808101 w 3877523"/>
              <a:gd name="connsiteY2" fmla="*/ 3222450 h 3888000"/>
              <a:gd name="connsiteX3" fmla="*/ 3462147 w 3877523"/>
              <a:gd name="connsiteY3" fmla="*/ 3888000 h 3888000"/>
              <a:gd name="connsiteX4" fmla="*/ 425853 w 3877523"/>
              <a:gd name="connsiteY4" fmla="*/ 3888000 h 3888000"/>
              <a:gd name="connsiteX5" fmla="*/ 0 w 3877523"/>
              <a:gd name="connsiteY5" fmla="*/ 3462147 h 3888000"/>
              <a:gd name="connsiteX6" fmla="*/ 0 w 3877523"/>
              <a:gd name="connsiteY6" fmla="*/ 425853 h 3888000"/>
              <a:gd name="connsiteX0" fmla="*/ 0 w 3877523"/>
              <a:gd name="connsiteY0" fmla="*/ 381465 h 3843612"/>
              <a:gd name="connsiteX1" fmla="*/ 621162 w 3877523"/>
              <a:gd name="connsiteY1" fmla="*/ 0 h 3843612"/>
              <a:gd name="connsiteX2" fmla="*/ 3808101 w 3877523"/>
              <a:gd name="connsiteY2" fmla="*/ 3178062 h 3843612"/>
              <a:gd name="connsiteX3" fmla="*/ 3462147 w 3877523"/>
              <a:gd name="connsiteY3" fmla="*/ 3843612 h 3843612"/>
              <a:gd name="connsiteX4" fmla="*/ 425853 w 3877523"/>
              <a:gd name="connsiteY4" fmla="*/ 3843612 h 3843612"/>
              <a:gd name="connsiteX5" fmla="*/ 0 w 3877523"/>
              <a:gd name="connsiteY5" fmla="*/ 3417759 h 3843612"/>
              <a:gd name="connsiteX6" fmla="*/ 0 w 3877523"/>
              <a:gd name="connsiteY6" fmla="*/ 381465 h 3843612"/>
              <a:gd name="connsiteX0" fmla="*/ 0 w 3877523"/>
              <a:gd name="connsiteY0" fmla="*/ 406551 h 3868698"/>
              <a:gd name="connsiteX1" fmla="*/ 621162 w 3877523"/>
              <a:gd name="connsiteY1" fmla="*/ 25086 h 3868698"/>
              <a:gd name="connsiteX2" fmla="*/ 3808101 w 3877523"/>
              <a:gd name="connsiteY2" fmla="*/ 3203148 h 3868698"/>
              <a:gd name="connsiteX3" fmla="*/ 3462147 w 3877523"/>
              <a:gd name="connsiteY3" fmla="*/ 3868698 h 3868698"/>
              <a:gd name="connsiteX4" fmla="*/ 425853 w 3877523"/>
              <a:gd name="connsiteY4" fmla="*/ 3868698 h 3868698"/>
              <a:gd name="connsiteX5" fmla="*/ 0 w 3877523"/>
              <a:gd name="connsiteY5" fmla="*/ 3442845 h 3868698"/>
              <a:gd name="connsiteX6" fmla="*/ 0 w 3877523"/>
              <a:gd name="connsiteY6" fmla="*/ 406551 h 3868698"/>
              <a:gd name="connsiteX0" fmla="*/ 0 w 3877523"/>
              <a:gd name="connsiteY0" fmla="*/ 417150 h 3879297"/>
              <a:gd name="connsiteX1" fmla="*/ 621162 w 3877523"/>
              <a:gd name="connsiteY1" fmla="*/ 35685 h 3879297"/>
              <a:gd name="connsiteX2" fmla="*/ 3808101 w 3877523"/>
              <a:gd name="connsiteY2" fmla="*/ 3213747 h 3879297"/>
              <a:gd name="connsiteX3" fmla="*/ 3462147 w 3877523"/>
              <a:gd name="connsiteY3" fmla="*/ 3879297 h 3879297"/>
              <a:gd name="connsiteX4" fmla="*/ 425853 w 3877523"/>
              <a:gd name="connsiteY4" fmla="*/ 3879297 h 3879297"/>
              <a:gd name="connsiteX5" fmla="*/ 0 w 3877523"/>
              <a:gd name="connsiteY5" fmla="*/ 3453444 h 3879297"/>
              <a:gd name="connsiteX6" fmla="*/ 0 w 3877523"/>
              <a:gd name="connsiteY6" fmla="*/ 417150 h 3879297"/>
              <a:gd name="connsiteX0" fmla="*/ 0 w 3877523"/>
              <a:gd name="connsiteY0" fmla="*/ 356570 h 3818717"/>
              <a:gd name="connsiteX1" fmla="*/ 703608 w 3877523"/>
              <a:gd name="connsiteY1" fmla="*/ 42560 h 3818717"/>
              <a:gd name="connsiteX2" fmla="*/ 3808101 w 3877523"/>
              <a:gd name="connsiteY2" fmla="*/ 3153167 h 3818717"/>
              <a:gd name="connsiteX3" fmla="*/ 3462147 w 3877523"/>
              <a:gd name="connsiteY3" fmla="*/ 3818717 h 3818717"/>
              <a:gd name="connsiteX4" fmla="*/ 425853 w 3877523"/>
              <a:gd name="connsiteY4" fmla="*/ 3818717 h 3818717"/>
              <a:gd name="connsiteX5" fmla="*/ 0 w 3877523"/>
              <a:gd name="connsiteY5" fmla="*/ 3392864 h 3818717"/>
              <a:gd name="connsiteX6" fmla="*/ 0 w 3877523"/>
              <a:gd name="connsiteY6" fmla="*/ 356570 h 3818717"/>
              <a:gd name="connsiteX0" fmla="*/ 0 w 3877523"/>
              <a:gd name="connsiteY0" fmla="*/ 412603 h 3874750"/>
              <a:gd name="connsiteX1" fmla="*/ 703608 w 3877523"/>
              <a:gd name="connsiteY1" fmla="*/ 98593 h 3874750"/>
              <a:gd name="connsiteX2" fmla="*/ 3808101 w 3877523"/>
              <a:gd name="connsiteY2" fmla="*/ 3209200 h 3874750"/>
              <a:gd name="connsiteX3" fmla="*/ 3462147 w 3877523"/>
              <a:gd name="connsiteY3" fmla="*/ 3874750 h 3874750"/>
              <a:gd name="connsiteX4" fmla="*/ 425853 w 3877523"/>
              <a:gd name="connsiteY4" fmla="*/ 3874750 h 3874750"/>
              <a:gd name="connsiteX5" fmla="*/ 0 w 3877523"/>
              <a:gd name="connsiteY5" fmla="*/ 3448897 h 3874750"/>
              <a:gd name="connsiteX6" fmla="*/ 0 w 3877523"/>
              <a:gd name="connsiteY6" fmla="*/ 412603 h 3874750"/>
              <a:gd name="connsiteX0" fmla="*/ 0 w 3877523"/>
              <a:gd name="connsiteY0" fmla="*/ 413721 h 3875868"/>
              <a:gd name="connsiteX1" fmla="*/ 703608 w 3877523"/>
              <a:gd name="connsiteY1" fmla="*/ 99711 h 3875868"/>
              <a:gd name="connsiteX2" fmla="*/ 3808101 w 3877523"/>
              <a:gd name="connsiteY2" fmla="*/ 3210318 h 3875868"/>
              <a:gd name="connsiteX3" fmla="*/ 3462147 w 3877523"/>
              <a:gd name="connsiteY3" fmla="*/ 3875868 h 3875868"/>
              <a:gd name="connsiteX4" fmla="*/ 425853 w 3877523"/>
              <a:gd name="connsiteY4" fmla="*/ 3875868 h 3875868"/>
              <a:gd name="connsiteX5" fmla="*/ 0 w 3877523"/>
              <a:gd name="connsiteY5" fmla="*/ 3450015 h 3875868"/>
              <a:gd name="connsiteX6" fmla="*/ 0 w 3877523"/>
              <a:gd name="connsiteY6" fmla="*/ 413721 h 3875868"/>
              <a:gd name="connsiteX0" fmla="*/ 0 w 3892966"/>
              <a:gd name="connsiteY0" fmla="*/ 413721 h 3875868"/>
              <a:gd name="connsiteX1" fmla="*/ 703608 w 3892966"/>
              <a:gd name="connsiteY1" fmla="*/ 99711 h 3875868"/>
              <a:gd name="connsiteX2" fmla="*/ 3808101 w 3892966"/>
              <a:gd name="connsiteY2" fmla="*/ 3210318 h 3875868"/>
              <a:gd name="connsiteX3" fmla="*/ 3462147 w 3892966"/>
              <a:gd name="connsiteY3" fmla="*/ 3875868 h 3875868"/>
              <a:gd name="connsiteX4" fmla="*/ 425853 w 3892966"/>
              <a:gd name="connsiteY4" fmla="*/ 3875868 h 3875868"/>
              <a:gd name="connsiteX5" fmla="*/ 0 w 3892966"/>
              <a:gd name="connsiteY5" fmla="*/ 3450015 h 3875868"/>
              <a:gd name="connsiteX6" fmla="*/ 0 w 3892966"/>
              <a:gd name="connsiteY6" fmla="*/ 413721 h 3875868"/>
              <a:gd name="connsiteX0" fmla="*/ 0 w 3892966"/>
              <a:gd name="connsiteY0" fmla="*/ 377290 h 3839437"/>
              <a:gd name="connsiteX1" fmla="*/ 748058 w 3892966"/>
              <a:gd name="connsiteY1" fmla="*/ 107730 h 3839437"/>
              <a:gd name="connsiteX2" fmla="*/ 3808101 w 3892966"/>
              <a:gd name="connsiteY2" fmla="*/ 3173887 h 3839437"/>
              <a:gd name="connsiteX3" fmla="*/ 3462147 w 3892966"/>
              <a:gd name="connsiteY3" fmla="*/ 3839437 h 3839437"/>
              <a:gd name="connsiteX4" fmla="*/ 425853 w 3892966"/>
              <a:gd name="connsiteY4" fmla="*/ 3839437 h 3839437"/>
              <a:gd name="connsiteX5" fmla="*/ 0 w 3892966"/>
              <a:gd name="connsiteY5" fmla="*/ 3413584 h 3839437"/>
              <a:gd name="connsiteX6" fmla="*/ 0 w 3892966"/>
              <a:gd name="connsiteY6" fmla="*/ 377290 h 3839437"/>
              <a:gd name="connsiteX0" fmla="*/ 0 w 3892966"/>
              <a:gd name="connsiteY0" fmla="*/ 413416 h 3875563"/>
              <a:gd name="connsiteX1" fmla="*/ 748058 w 3892966"/>
              <a:gd name="connsiteY1" fmla="*/ 143856 h 3875563"/>
              <a:gd name="connsiteX2" fmla="*/ 3808101 w 3892966"/>
              <a:gd name="connsiteY2" fmla="*/ 3210013 h 3875563"/>
              <a:gd name="connsiteX3" fmla="*/ 3462147 w 3892966"/>
              <a:gd name="connsiteY3" fmla="*/ 3875563 h 3875563"/>
              <a:gd name="connsiteX4" fmla="*/ 425853 w 3892966"/>
              <a:gd name="connsiteY4" fmla="*/ 3875563 h 3875563"/>
              <a:gd name="connsiteX5" fmla="*/ 0 w 3892966"/>
              <a:gd name="connsiteY5" fmla="*/ 3449710 h 3875563"/>
              <a:gd name="connsiteX6" fmla="*/ 0 w 3892966"/>
              <a:gd name="connsiteY6" fmla="*/ 413416 h 3875563"/>
              <a:gd name="connsiteX0" fmla="*/ 0 w 3892966"/>
              <a:gd name="connsiteY0" fmla="*/ 419314 h 3881461"/>
              <a:gd name="connsiteX1" fmla="*/ 748058 w 3892966"/>
              <a:gd name="connsiteY1" fmla="*/ 149754 h 3881461"/>
              <a:gd name="connsiteX2" fmla="*/ 3808101 w 3892966"/>
              <a:gd name="connsiteY2" fmla="*/ 3215911 h 3881461"/>
              <a:gd name="connsiteX3" fmla="*/ 3462147 w 3892966"/>
              <a:gd name="connsiteY3" fmla="*/ 3881461 h 3881461"/>
              <a:gd name="connsiteX4" fmla="*/ 425853 w 3892966"/>
              <a:gd name="connsiteY4" fmla="*/ 3881461 h 3881461"/>
              <a:gd name="connsiteX5" fmla="*/ 0 w 3892966"/>
              <a:gd name="connsiteY5" fmla="*/ 3455608 h 3881461"/>
              <a:gd name="connsiteX6" fmla="*/ 0 w 3892966"/>
              <a:gd name="connsiteY6" fmla="*/ 419314 h 3881461"/>
              <a:gd name="connsiteX0" fmla="*/ 0 w 3892966"/>
              <a:gd name="connsiteY0" fmla="*/ 426858 h 3889005"/>
              <a:gd name="connsiteX1" fmla="*/ 748058 w 3892966"/>
              <a:gd name="connsiteY1" fmla="*/ 157298 h 3889005"/>
              <a:gd name="connsiteX2" fmla="*/ 3808101 w 3892966"/>
              <a:gd name="connsiteY2" fmla="*/ 3223455 h 3889005"/>
              <a:gd name="connsiteX3" fmla="*/ 3462147 w 3892966"/>
              <a:gd name="connsiteY3" fmla="*/ 3889005 h 3889005"/>
              <a:gd name="connsiteX4" fmla="*/ 425853 w 3892966"/>
              <a:gd name="connsiteY4" fmla="*/ 3889005 h 3889005"/>
              <a:gd name="connsiteX5" fmla="*/ 0 w 3892966"/>
              <a:gd name="connsiteY5" fmla="*/ 3463152 h 3889005"/>
              <a:gd name="connsiteX6" fmla="*/ 0 w 3892966"/>
              <a:gd name="connsiteY6" fmla="*/ 426858 h 3889005"/>
              <a:gd name="connsiteX0" fmla="*/ 0 w 3906228"/>
              <a:gd name="connsiteY0" fmla="*/ 426858 h 3889005"/>
              <a:gd name="connsiteX1" fmla="*/ 748058 w 3906228"/>
              <a:gd name="connsiteY1" fmla="*/ 157298 h 3889005"/>
              <a:gd name="connsiteX2" fmla="*/ 3808101 w 3906228"/>
              <a:gd name="connsiteY2" fmla="*/ 3223455 h 3889005"/>
              <a:gd name="connsiteX3" fmla="*/ 3462147 w 3906228"/>
              <a:gd name="connsiteY3" fmla="*/ 3889005 h 3889005"/>
              <a:gd name="connsiteX4" fmla="*/ 425853 w 3906228"/>
              <a:gd name="connsiteY4" fmla="*/ 3889005 h 3889005"/>
              <a:gd name="connsiteX5" fmla="*/ 0 w 3906228"/>
              <a:gd name="connsiteY5" fmla="*/ 3463152 h 3889005"/>
              <a:gd name="connsiteX6" fmla="*/ 0 w 3906228"/>
              <a:gd name="connsiteY6" fmla="*/ 426858 h 3889005"/>
              <a:gd name="connsiteX0" fmla="*/ 0 w 3905362"/>
              <a:gd name="connsiteY0" fmla="*/ 426858 h 3889792"/>
              <a:gd name="connsiteX1" fmla="*/ 748058 w 3905362"/>
              <a:gd name="connsiteY1" fmla="*/ 157298 h 3889792"/>
              <a:gd name="connsiteX2" fmla="*/ 3808101 w 3905362"/>
              <a:gd name="connsiteY2" fmla="*/ 3223455 h 3889792"/>
              <a:gd name="connsiteX3" fmla="*/ 3462147 w 3905362"/>
              <a:gd name="connsiteY3" fmla="*/ 3889005 h 3889792"/>
              <a:gd name="connsiteX4" fmla="*/ 425853 w 3905362"/>
              <a:gd name="connsiteY4" fmla="*/ 3889005 h 3889792"/>
              <a:gd name="connsiteX5" fmla="*/ 0 w 3905362"/>
              <a:gd name="connsiteY5" fmla="*/ 3463152 h 3889792"/>
              <a:gd name="connsiteX6" fmla="*/ 0 w 3905362"/>
              <a:gd name="connsiteY6" fmla="*/ 426858 h 388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362" h="3889792">
                <a:moveTo>
                  <a:pt x="0" y="426858"/>
                </a:moveTo>
                <a:cubicBezTo>
                  <a:pt x="1145" y="114321"/>
                  <a:pt x="331965" y="-196678"/>
                  <a:pt x="748058" y="157298"/>
                </a:cubicBezTo>
                <a:lnTo>
                  <a:pt x="3808101" y="3223455"/>
                </a:lnTo>
                <a:cubicBezTo>
                  <a:pt x="4090392" y="3578531"/>
                  <a:pt x="3690989" y="3908055"/>
                  <a:pt x="3462147" y="3889005"/>
                </a:cubicBezTo>
                <a:lnTo>
                  <a:pt x="425853" y="3889005"/>
                </a:lnTo>
                <a:cubicBezTo>
                  <a:pt x="190661" y="3889005"/>
                  <a:pt x="0" y="3698344"/>
                  <a:pt x="0" y="3463152"/>
                </a:cubicBezTo>
                <a:lnTo>
                  <a:pt x="0" y="426858"/>
                </a:lnTo>
                <a:close/>
              </a:path>
            </a:pathLst>
          </a:custGeom>
          <a:solidFill>
            <a:schemeClr val="bg2"/>
          </a:solidFill>
        </p:spPr>
        <p:txBody>
          <a:bodyPr wrap="square" lIns="0" tIns="1440000" rIns="1908000" spcCol="36000" anchor="ctr" anchorCtr="0">
            <a:no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a:t>Dubbelklik om afbeelding te plaatsen</a:t>
            </a:r>
          </a:p>
        </p:txBody>
      </p:sp>
      <p:pic>
        <p:nvPicPr>
          <p:cNvPr id="7" name="Afbeelding 6">
            <a:extLst>
              <a:ext uri="{FF2B5EF4-FFF2-40B4-BE49-F238E27FC236}">
                <a16:creationId xmlns:a16="http://schemas.microsoft.com/office/drawing/2014/main" id="{1CBDD9EE-9981-4C3B-91EE-437D36A1A0C1}"/>
              </a:ext>
            </a:extLst>
          </p:cNvPr>
          <p:cNvPicPr>
            <a:picLocks noChangeAspect="1"/>
          </p:cNvPicPr>
          <p:nvPr userDrawn="1"/>
        </p:nvPicPr>
        <p:blipFill>
          <a:blip r:embed="rId2"/>
          <a:stretch>
            <a:fillRect/>
          </a:stretch>
        </p:blipFill>
        <p:spPr>
          <a:xfrm>
            <a:off x="0" y="-66957"/>
            <a:ext cx="12192000" cy="6858000"/>
          </a:xfrm>
          <a:prstGeom prst="rect">
            <a:avLst/>
          </a:prstGeom>
        </p:spPr>
      </p:pic>
      <p:sp>
        <p:nvSpPr>
          <p:cNvPr id="8" name="Titel 1">
            <a:extLst>
              <a:ext uri="{FF2B5EF4-FFF2-40B4-BE49-F238E27FC236}">
                <a16:creationId xmlns:a16="http://schemas.microsoft.com/office/drawing/2014/main" id="{32D69677-5291-4B81-840D-15A52DE86BDE}"/>
              </a:ext>
            </a:extLst>
          </p:cNvPr>
          <p:cNvSpPr>
            <a:spLocks noGrp="1"/>
          </p:cNvSpPr>
          <p:nvPr>
            <p:ph type="ctrTitle" hasCustomPrompt="1"/>
          </p:nvPr>
        </p:nvSpPr>
        <p:spPr>
          <a:xfrm>
            <a:off x="692866" y="1489291"/>
            <a:ext cx="6230477" cy="1872752"/>
          </a:xfrm>
        </p:spPr>
        <p:txBody>
          <a:bodyPr anchor="b">
            <a:normAutofit/>
          </a:bodyPr>
          <a:lstStyle>
            <a:lvl1pPr algn="l">
              <a:lnSpc>
                <a:spcPts val="5400"/>
              </a:lnSpc>
              <a:defRPr sz="5400" b="1" cap="all" baseline="0">
                <a:solidFill>
                  <a:schemeClr val="bg1"/>
                </a:solidFill>
                <a:latin typeface="+mn-lt"/>
              </a:defRPr>
            </a:lvl1pPr>
          </a:lstStyle>
          <a:p>
            <a:r>
              <a:rPr lang="nl-NL"/>
              <a:t>HIER KAN EEN TITEL KOMEN</a:t>
            </a:r>
          </a:p>
        </p:txBody>
      </p:sp>
      <p:sp>
        <p:nvSpPr>
          <p:cNvPr id="9" name="Ondertitel 2">
            <a:extLst>
              <a:ext uri="{FF2B5EF4-FFF2-40B4-BE49-F238E27FC236}">
                <a16:creationId xmlns:a16="http://schemas.microsoft.com/office/drawing/2014/main" id="{913B43E7-E549-4578-8FFD-9B301097D870}"/>
              </a:ext>
            </a:extLst>
          </p:cNvPr>
          <p:cNvSpPr>
            <a:spLocks noGrp="1"/>
          </p:cNvSpPr>
          <p:nvPr>
            <p:ph type="subTitle" idx="1" hasCustomPrompt="1"/>
          </p:nvPr>
        </p:nvSpPr>
        <p:spPr>
          <a:xfrm>
            <a:off x="1571295" y="3701975"/>
            <a:ext cx="5352047" cy="538680"/>
          </a:xfrm>
        </p:spPr>
        <p:txBody>
          <a:bodyPr>
            <a:normAutofit/>
          </a:bodyPr>
          <a:lstStyle>
            <a:lvl1pPr marL="216000" indent="-216000" algn="l">
              <a:buSzPct val="80000"/>
              <a:buFontTx/>
              <a:buBlip>
                <a:blip r:embed="rId3"/>
              </a:buBlip>
              <a:defRPr sz="2400" b="1">
                <a:solidFill>
                  <a:srgbClr val="23197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Hier is ruimte voor een ondertitel</a:t>
            </a:r>
          </a:p>
        </p:txBody>
      </p:sp>
    </p:spTree>
    <p:extLst>
      <p:ext uri="{BB962C8B-B14F-4D97-AF65-F5344CB8AC3E}">
        <p14:creationId xmlns:p14="http://schemas.microsoft.com/office/powerpoint/2010/main" val="21900549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kstslide">
    <p:spTree>
      <p:nvGrpSpPr>
        <p:cNvPr id="1" name=""/>
        <p:cNvGrpSpPr/>
        <p:nvPr/>
      </p:nvGrpSpPr>
      <p:grpSpPr>
        <a:xfrm>
          <a:off x="0" y="0"/>
          <a:ext cx="0" cy="0"/>
          <a:chOff x="0" y="0"/>
          <a:chExt cx="0" cy="0"/>
        </a:xfrm>
      </p:grpSpPr>
      <p:pic>
        <p:nvPicPr>
          <p:cNvPr id="13" name="Afbeelding 12" descr="Afbeelding met tekst&#10;&#10;Automatisch gegenereerde beschrijving">
            <a:extLst>
              <a:ext uri="{FF2B5EF4-FFF2-40B4-BE49-F238E27FC236}">
                <a16:creationId xmlns:a16="http://schemas.microsoft.com/office/drawing/2014/main" id="{135E3E73-76C8-46E2-BF24-7491F39AA6D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77707" y="6077562"/>
            <a:ext cx="1776335" cy="427912"/>
          </a:xfrm>
          <a:prstGeom prst="rect">
            <a:avLst/>
          </a:prstGeom>
        </p:spPr>
      </p:pic>
      <p:sp>
        <p:nvSpPr>
          <p:cNvPr id="14" name="Titel 1">
            <a:extLst>
              <a:ext uri="{FF2B5EF4-FFF2-40B4-BE49-F238E27FC236}">
                <a16:creationId xmlns:a16="http://schemas.microsoft.com/office/drawing/2014/main" id="{C355C677-7CB6-4B96-875B-2FFEA9DFAF0F}"/>
              </a:ext>
            </a:extLst>
          </p:cNvPr>
          <p:cNvSpPr>
            <a:spLocks noGrp="1"/>
          </p:cNvSpPr>
          <p:nvPr>
            <p:ph type="ctrTitle" hasCustomPrompt="1"/>
          </p:nvPr>
        </p:nvSpPr>
        <p:spPr>
          <a:xfrm>
            <a:off x="1079409" y="1176729"/>
            <a:ext cx="7180964" cy="894817"/>
          </a:xfrm>
        </p:spPr>
        <p:txBody>
          <a:bodyPr anchor="t" anchorCtr="0">
            <a:normAutofit/>
          </a:bodyPr>
          <a:lstStyle>
            <a:lvl1pPr algn="l">
              <a:lnSpc>
                <a:spcPts val="5000"/>
              </a:lnSpc>
              <a:defRPr sz="3600" b="1" cap="all" baseline="0">
                <a:solidFill>
                  <a:schemeClr val="tx1"/>
                </a:solidFill>
                <a:latin typeface="+mn-lt"/>
              </a:defRPr>
            </a:lvl1pPr>
          </a:lstStyle>
          <a:p>
            <a:r>
              <a:rPr lang="nl-NL"/>
              <a:t>HIER KAN EEN TITEL KOMEN</a:t>
            </a:r>
          </a:p>
        </p:txBody>
      </p:sp>
      <p:sp>
        <p:nvSpPr>
          <p:cNvPr id="15" name="Ondertitel 2">
            <a:extLst>
              <a:ext uri="{FF2B5EF4-FFF2-40B4-BE49-F238E27FC236}">
                <a16:creationId xmlns:a16="http://schemas.microsoft.com/office/drawing/2014/main" id="{93241350-B9D8-4387-B390-396C50C89558}"/>
              </a:ext>
            </a:extLst>
          </p:cNvPr>
          <p:cNvSpPr>
            <a:spLocks noGrp="1"/>
          </p:cNvSpPr>
          <p:nvPr>
            <p:ph type="subTitle" idx="1" hasCustomPrompt="1"/>
          </p:nvPr>
        </p:nvSpPr>
        <p:spPr>
          <a:xfrm>
            <a:off x="2349605" y="2080522"/>
            <a:ext cx="5486918" cy="859854"/>
          </a:xfrm>
        </p:spPr>
        <p:txBody>
          <a:bodyPr>
            <a:normAutofit/>
          </a:bodyPr>
          <a:lstStyle>
            <a:lvl1pPr marL="0" indent="0" algn="l">
              <a:lnSpc>
                <a:spcPct val="100000"/>
              </a:lnSpc>
              <a:buFontTx/>
              <a:buNone/>
              <a:defRPr sz="20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Hier is ruimte voor een ondertitel</a:t>
            </a:r>
          </a:p>
        </p:txBody>
      </p:sp>
      <p:sp>
        <p:nvSpPr>
          <p:cNvPr id="16" name="Tijdelijke aanduiding voor tekst 8">
            <a:extLst>
              <a:ext uri="{FF2B5EF4-FFF2-40B4-BE49-F238E27FC236}">
                <a16:creationId xmlns:a16="http://schemas.microsoft.com/office/drawing/2014/main" id="{5DA0B42A-96CE-4801-8F85-B9E3DA89766D}"/>
              </a:ext>
            </a:extLst>
          </p:cNvPr>
          <p:cNvSpPr>
            <a:spLocks noGrp="1"/>
          </p:cNvSpPr>
          <p:nvPr>
            <p:ph type="body" sz="quarter" idx="21" hasCustomPrompt="1"/>
          </p:nvPr>
        </p:nvSpPr>
        <p:spPr>
          <a:xfrm>
            <a:off x="1949317" y="2168529"/>
            <a:ext cx="206729" cy="211112"/>
          </a:xfrm>
          <a:blipFill>
            <a:blip r:embed="rId3" cstate="print">
              <a:extLst>
                <a:ext uri="{28A0092B-C50C-407E-A947-70E740481C1C}">
                  <a14:useLocalDpi xmlns:a14="http://schemas.microsoft.com/office/drawing/2010/main"/>
                </a:ext>
              </a:extLst>
            </a:blip>
            <a:stretch>
              <a:fillRect/>
            </a:stretch>
          </a:blipFill>
        </p:spPr>
        <p:txBody>
          <a:bodyPr>
            <a:normAutofit/>
          </a:bodyPr>
          <a:lstStyle>
            <a:lvl1pPr marL="0" indent="0" algn="l">
              <a:lnSpc>
                <a:spcPct val="100000"/>
              </a:lnSpc>
              <a:buNone/>
              <a:defRPr sz="100">
                <a:solidFill>
                  <a:schemeClr val="bg1"/>
                </a:solidFill>
              </a:defRPr>
            </a:lvl1pPr>
            <a:lvl2pPr>
              <a:defRPr sz="100">
                <a:solidFill>
                  <a:schemeClr val="bg1"/>
                </a:solidFill>
              </a:defRPr>
            </a:lvl2pPr>
            <a:lvl3pPr>
              <a:defRPr sz="100">
                <a:solidFill>
                  <a:schemeClr val="bg1"/>
                </a:solidFill>
              </a:defRPr>
            </a:lvl3pPr>
            <a:lvl4pPr>
              <a:defRPr sz="100">
                <a:solidFill>
                  <a:schemeClr val="bg1"/>
                </a:solidFill>
              </a:defRPr>
            </a:lvl4pPr>
            <a:lvl5pPr>
              <a:defRPr sz="100">
                <a:solidFill>
                  <a:schemeClr val="bg1"/>
                </a:solidFill>
              </a:defRPr>
            </a:lvl5pPr>
          </a:lstStyle>
          <a:p>
            <a:pPr lvl="0"/>
            <a:r>
              <a:rPr lang="nl-NL"/>
              <a:t> </a:t>
            </a:r>
          </a:p>
        </p:txBody>
      </p:sp>
      <p:sp>
        <p:nvSpPr>
          <p:cNvPr id="17" name="Tijdelijke aanduiding voor tekst 4">
            <a:extLst>
              <a:ext uri="{FF2B5EF4-FFF2-40B4-BE49-F238E27FC236}">
                <a16:creationId xmlns:a16="http://schemas.microsoft.com/office/drawing/2014/main" id="{A99C3FBD-B761-4400-AFEF-A71ECF836C9F}"/>
              </a:ext>
            </a:extLst>
          </p:cNvPr>
          <p:cNvSpPr>
            <a:spLocks noGrp="1"/>
          </p:cNvSpPr>
          <p:nvPr>
            <p:ph type="body" sz="quarter" idx="22" hasCustomPrompt="1"/>
          </p:nvPr>
        </p:nvSpPr>
        <p:spPr>
          <a:xfrm>
            <a:off x="1079409" y="603976"/>
            <a:ext cx="5354637" cy="249981"/>
          </a:xfrm>
        </p:spPr>
        <p:txBody>
          <a:bodyPr>
            <a:noAutofit/>
          </a:bodyPr>
          <a:lstStyle>
            <a:lvl1pPr marL="180000" indent="-180000">
              <a:buFontTx/>
              <a:buBlip>
                <a:blip r:embed="rId4"/>
              </a:buBlip>
              <a:defRPr sz="1400" b="1">
                <a:solidFill>
                  <a:schemeClr val="accent1"/>
                </a:solidFill>
              </a:defRPr>
            </a:lvl1pPr>
          </a:lstStyle>
          <a:p>
            <a:pPr lvl="0"/>
            <a:r>
              <a:rPr lang="nl-NL"/>
              <a:t>Klik hier om tekst toe te voegen</a:t>
            </a:r>
          </a:p>
        </p:txBody>
      </p:sp>
      <p:sp>
        <p:nvSpPr>
          <p:cNvPr id="18" name="Tijdelijke aanduiding voor tekst 2">
            <a:extLst>
              <a:ext uri="{FF2B5EF4-FFF2-40B4-BE49-F238E27FC236}">
                <a16:creationId xmlns:a16="http://schemas.microsoft.com/office/drawing/2014/main" id="{49293DAA-BB5C-4904-8D04-4C807F0AA78D}"/>
              </a:ext>
            </a:extLst>
          </p:cNvPr>
          <p:cNvSpPr>
            <a:spLocks noGrp="1"/>
          </p:cNvSpPr>
          <p:nvPr>
            <p:ph type="body" idx="10" hasCustomPrompt="1"/>
          </p:nvPr>
        </p:nvSpPr>
        <p:spPr>
          <a:xfrm>
            <a:off x="1079409" y="3310468"/>
            <a:ext cx="7180964" cy="2891672"/>
          </a:xfrm>
        </p:spPr>
        <p:txBody>
          <a:bodyPr>
            <a:normAutofit/>
          </a:bodyPr>
          <a:lstStyle>
            <a:lvl1pPr marL="0" indent="0">
              <a:lnSpc>
                <a:spcPts val="2200"/>
              </a:lnSpc>
              <a:spcBef>
                <a:spcPts val="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Hier is ruimte voor een stuk (body)tekst.</a:t>
            </a:r>
          </a:p>
        </p:txBody>
      </p:sp>
    </p:spTree>
    <p:extLst>
      <p:ext uri="{BB962C8B-B14F-4D97-AF65-F5344CB8AC3E}">
        <p14:creationId xmlns:p14="http://schemas.microsoft.com/office/powerpoint/2010/main" val="16590415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slide met afbeelding">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F9B7AC3C-E2FD-5C44-99DE-B6C2F316F14A}"/>
              </a:ext>
            </a:extLst>
          </p:cNvPr>
          <p:cNvSpPr>
            <a:spLocks noGrp="1"/>
          </p:cNvSpPr>
          <p:nvPr>
            <p:ph type="ctrTitle" hasCustomPrompt="1"/>
          </p:nvPr>
        </p:nvSpPr>
        <p:spPr>
          <a:xfrm>
            <a:off x="1064420" y="1474322"/>
            <a:ext cx="6655514" cy="432628"/>
          </a:xfrm>
        </p:spPr>
        <p:txBody>
          <a:bodyPr anchor="b">
            <a:noAutofit/>
          </a:bodyPr>
          <a:lstStyle>
            <a:lvl1pPr algn="l">
              <a:lnSpc>
                <a:spcPts val="5000"/>
              </a:lnSpc>
              <a:defRPr sz="3200" b="1" cap="all" baseline="0">
                <a:solidFill>
                  <a:schemeClr val="accent1"/>
                </a:solidFill>
                <a:latin typeface="+mn-lt"/>
              </a:defRPr>
            </a:lvl1pPr>
          </a:lstStyle>
          <a:p>
            <a:r>
              <a:rPr lang="nl-NL"/>
              <a:t>HIER KAN EEN TITEL KOMEN</a:t>
            </a:r>
          </a:p>
        </p:txBody>
      </p:sp>
      <p:sp>
        <p:nvSpPr>
          <p:cNvPr id="20" name="Tijdelijke aanduiding voor tekst 2">
            <a:extLst>
              <a:ext uri="{FF2B5EF4-FFF2-40B4-BE49-F238E27FC236}">
                <a16:creationId xmlns:a16="http://schemas.microsoft.com/office/drawing/2014/main" id="{851D56FE-F179-4649-8DE8-8CCF2422FC9E}"/>
              </a:ext>
            </a:extLst>
          </p:cNvPr>
          <p:cNvSpPr>
            <a:spLocks noGrp="1"/>
          </p:cNvSpPr>
          <p:nvPr>
            <p:ph type="body" idx="10" hasCustomPrompt="1"/>
          </p:nvPr>
        </p:nvSpPr>
        <p:spPr>
          <a:xfrm>
            <a:off x="1064420" y="2132194"/>
            <a:ext cx="6655514" cy="1696322"/>
          </a:xfrm>
        </p:spPr>
        <p:txBody>
          <a:bodyPr>
            <a:normAutofit/>
          </a:bodyPr>
          <a:lstStyle>
            <a:lvl1pPr marL="0" indent="0">
              <a:lnSpc>
                <a:spcPts val="2200"/>
              </a:lnSpc>
              <a:spcBef>
                <a:spcPts val="0"/>
              </a:spcBef>
              <a:buNone/>
              <a:defRPr sz="20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Hier is ruimte voor standaardtekst.</a:t>
            </a:r>
          </a:p>
        </p:txBody>
      </p:sp>
      <p:sp>
        <p:nvSpPr>
          <p:cNvPr id="27" name="Tijdelijke aanduiding voor afbeelding 10">
            <a:extLst>
              <a:ext uri="{FF2B5EF4-FFF2-40B4-BE49-F238E27FC236}">
                <a16:creationId xmlns:a16="http://schemas.microsoft.com/office/drawing/2014/main" id="{C95B0FEB-25D7-EE4B-A793-DA8022EA7607}"/>
              </a:ext>
            </a:extLst>
          </p:cNvPr>
          <p:cNvSpPr>
            <a:spLocks noGrp="1"/>
          </p:cNvSpPr>
          <p:nvPr>
            <p:ph type="pic" sz="quarter" idx="11" hasCustomPrompt="1"/>
          </p:nvPr>
        </p:nvSpPr>
        <p:spPr>
          <a:xfrm>
            <a:off x="9025115" y="563792"/>
            <a:ext cx="3731515" cy="3716638"/>
          </a:xfrm>
          <a:custGeom>
            <a:avLst/>
            <a:gdLst>
              <a:gd name="connsiteX0" fmla="*/ 0 w 3888000"/>
              <a:gd name="connsiteY0" fmla="*/ 425853 h 3888000"/>
              <a:gd name="connsiteX1" fmla="*/ 425853 w 3888000"/>
              <a:gd name="connsiteY1" fmla="*/ 0 h 3888000"/>
              <a:gd name="connsiteX2" fmla="*/ 3462147 w 3888000"/>
              <a:gd name="connsiteY2" fmla="*/ 0 h 3888000"/>
              <a:gd name="connsiteX3" fmla="*/ 3888000 w 3888000"/>
              <a:gd name="connsiteY3" fmla="*/ 425853 h 3888000"/>
              <a:gd name="connsiteX4" fmla="*/ 3888000 w 3888000"/>
              <a:gd name="connsiteY4" fmla="*/ 3462147 h 3888000"/>
              <a:gd name="connsiteX5" fmla="*/ 3462147 w 3888000"/>
              <a:gd name="connsiteY5" fmla="*/ 3888000 h 3888000"/>
              <a:gd name="connsiteX6" fmla="*/ 425853 w 3888000"/>
              <a:gd name="connsiteY6" fmla="*/ 3888000 h 3888000"/>
              <a:gd name="connsiteX7" fmla="*/ 0 w 3888000"/>
              <a:gd name="connsiteY7" fmla="*/ 3462147 h 3888000"/>
              <a:gd name="connsiteX8" fmla="*/ 0 w 3888000"/>
              <a:gd name="connsiteY8" fmla="*/ 425853 h 3888000"/>
              <a:gd name="connsiteX0" fmla="*/ 0 w 3888000"/>
              <a:gd name="connsiteY0" fmla="*/ 425853 h 3888000"/>
              <a:gd name="connsiteX1" fmla="*/ 425853 w 3888000"/>
              <a:gd name="connsiteY1" fmla="*/ 0 h 3888000"/>
              <a:gd name="connsiteX2" fmla="*/ 3888000 w 3888000"/>
              <a:gd name="connsiteY2" fmla="*/ 425853 h 3888000"/>
              <a:gd name="connsiteX3" fmla="*/ 3888000 w 3888000"/>
              <a:gd name="connsiteY3" fmla="*/ 3462147 h 3888000"/>
              <a:gd name="connsiteX4" fmla="*/ 3462147 w 3888000"/>
              <a:gd name="connsiteY4" fmla="*/ 3888000 h 3888000"/>
              <a:gd name="connsiteX5" fmla="*/ 425853 w 3888000"/>
              <a:gd name="connsiteY5" fmla="*/ 3888000 h 3888000"/>
              <a:gd name="connsiteX6" fmla="*/ 0 w 3888000"/>
              <a:gd name="connsiteY6" fmla="*/ 3462147 h 3888000"/>
              <a:gd name="connsiteX7" fmla="*/ 0 w 3888000"/>
              <a:gd name="connsiteY7" fmla="*/ 425853 h 3888000"/>
              <a:gd name="connsiteX0" fmla="*/ 0 w 3888000"/>
              <a:gd name="connsiteY0" fmla="*/ 425853 h 3888000"/>
              <a:gd name="connsiteX1" fmla="*/ 425853 w 3888000"/>
              <a:gd name="connsiteY1" fmla="*/ 0 h 3888000"/>
              <a:gd name="connsiteX2" fmla="*/ 3888000 w 3888000"/>
              <a:gd name="connsiteY2" fmla="*/ 3462147 h 3888000"/>
              <a:gd name="connsiteX3" fmla="*/ 3462147 w 3888000"/>
              <a:gd name="connsiteY3" fmla="*/ 3888000 h 3888000"/>
              <a:gd name="connsiteX4" fmla="*/ 425853 w 3888000"/>
              <a:gd name="connsiteY4" fmla="*/ 3888000 h 3888000"/>
              <a:gd name="connsiteX5" fmla="*/ 0 w 3888000"/>
              <a:gd name="connsiteY5" fmla="*/ 3462147 h 3888000"/>
              <a:gd name="connsiteX6" fmla="*/ 0 w 3888000"/>
              <a:gd name="connsiteY6" fmla="*/ 425853 h 3888000"/>
              <a:gd name="connsiteX0" fmla="*/ 0 w 3808101"/>
              <a:gd name="connsiteY0" fmla="*/ 425853 h 3888000"/>
              <a:gd name="connsiteX1" fmla="*/ 425853 w 3808101"/>
              <a:gd name="connsiteY1" fmla="*/ 0 h 3888000"/>
              <a:gd name="connsiteX2" fmla="*/ 3808101 w 3808101"/>
              <a:gd name="connsiteY2" fmla="*/ 3222450 h 3888000"/>
              <a:gd name="connsiteX3" fmla="*/ 3462147 w 3808101"/>
              <a:gd name="connsiteY3" fmla="*/ 3888000 h 3888000"/>
              <a:gd name="connsiteX4" fmla="*/ 425853 w 3808101"/>
              <a:gd name="connsiteY4" fmla="*/ 3888000 h 3888000"/>
              <a:gd name="connsiteX5" fmla="*/ 0 w 3808101"/>
              <a:gd name="connsiteY5" fmla="*/ 3462147 h 3888000"/>
              <a:gd name="connsiteX6" fmla="*/ 0 w 3808101"/>
              <a:gd name="connsiteY6" fmla="*/ 425853 h 3888000"/>
              <a:gd name="connsiteX0" fmla="*/ 0 w 3873906"/>
              <a:gd name="connsiteY0" fmla="*/ 425853 h 3888000"/>
              <a:gd name="connsiteX1" fmla="*/ 425853 w 3873906"/>
              <a:gd name="connsiteY1" fmla="*/ 0 h 3888000"/>
              <a:gd name="connsiteX2" fmla="*/ 3808101 w 3873906"/>
              <a:gd name="connsiteY2" fmla="*/ 3222450 h 3888000"/>
              <a:gd name="connsiteX3" fmla="*/ 3462147 w 3873906"/>
              <a:gd name="connsiteY3" fmla="*/ 3888000 h 3888000"/>
              <a:gd name="connsiteX4" fmla="*/ 425853 w 3873906"/>
              <a:gd name="connsiteY4" fmla="*/ 3888000 h 3888000"/>
              <a:gd name="connsiteX5" fmla="*/ 0 w 3873906"/>
              <a:gd name="connsiteY5" fmla="*/ 3462147 h 3888000"/>
              <a:gd name="connsiteX6" fmla="*/ 0 w 3873906"/>
              <a:gd name="connsiteY6" fmla="*/ 425853 h 3888000"/>
              <a:gd name="connsiteX0" fmla="*/ 0 w 3877523"/>
              <a:gd name="connsiteY0" fmla="*/ 425853 h 3888000"/>
              <a:gd name="connsiteX1" fmla="*/ 425853 w 3877523"/>
              <a:gd name="connsiteY1" fmla="*/ 0 h 3888000"/>
              <a:gd name="connsiteX2" fmla="*/ 3808101 w 3877523"/>
              <a:gd name="connsiteY2" fmla="*/ 3222450 h 3888000"/>
              <a:gd name="connsiteX3" fmla="*/ 3462147 w 3877523"/>
              <a:gd name="connsiteY3" fmla="*/ 3888000 h 3888000"/>
              <a:gd name="connsiteX4" fmla="*/ 425853 w 3877523"/>
              <a:gd name="connsiteY4" fmla="*/ 3888000 h 3888000"/>
              <a:gd name="connsiteX5" fmla="*/ 0 w 3877523"/>
              <a:gd name="connsiteY5" fmla="*/ 3462147 h 3888000"/>
              <a:gd name="connsiteX6" fmla="*/ 0 w 3877523"/>
              <a:gd name="connsiteY6" fmla="*/ 425853 h 3888000"/>
              <a:gd name="connsiteX0" fmla="*/ 0 w 3877523"/>
              <a:gd name="connsiteY0" fmla="*/ 381465 h 3843612"/>
              <a:gd name="connsiteX1" fmla="*/ 621162 w 3877523"/>
              <a:gd name="connsiteY1" fmla="*/ 0 h 3843612"/>
              <a:gd name="connsiteX2" fmla="*/ 3808101 w 3877523"/>
              <a:gd name="connsiteY2" fmla="*/ 3178062 h 3843612"/>
              <a:gd name="connsiteX3" fmla="*/ 3462147 w 3877523"/>
              <a:gd name="connsiteY3" fmla="*/ 3843612 h 3843612"/>
              <a:gd name="connsiteX4" fmla="*/ 425853 w 3877523"/>
              <a:gd name="connsiteY4" fmla="*/ 3843612 h 3843612"/>
              <a:gd name="connsiteX5" fmla="*/ 0 w 3877523"/>
              <a:gd name="connsiteY5" fmla="*/ 3417759 h 3843612"/>
              <a:gd name="connsiteX6" fmla="*/ 0 w 3877523"/>
              <a:gd name="connsiteY6" fmla="*/ 381465 h 3843612"/>
              <a:gd name="connsiteX0" fmla="*/ 0 w 3877523"/>
              <a:gd name="connsiteY0" fmla="*/ 406551 h 3868698"/>
              <a:gd name="connsiteX1" fmla="*/ 621162 w 3877523"/>
              <a:gd name="connsiteY1" fmla="*/ 25086 h 3868698"/>
              <a:gd name="connsiteX2" fmla="*/ 3808101 w 3877523"/>
              <a:gd name="connsiteY2" fmla="*/ 3203148 h 3868698"/>
              <a:gd name="connsiteX3" fmla="*/ 3462147 w 3877523"/>
              <a:gd name="connsiteY3" fmla="*/ 3868698 h 3868698"/>
              <a:gd name="connsiteX4" fmla="*/ 425853 w 3877523"/>
              <a:gd name="connsiteY4" fmla="*/ 3868698 h 3868698"/>
              <a:gd name="connsiteX5" fmla="*/ 0 w 3877523"/>
              <a:gd name="connsiteY5" fmla="*/ 3442845 h 3868698"/>
              <a:gd name="connsiteX6" fmla="*/ 0 w 3877523"/>
              <a:gd name="connsiteY6" fmla="*/ 406551 h 3868698"/>
              <a:gd name="connsiteX0" fmla="*/ 0 w 3877523"/>
              <a:gd name="connsiteY0" fmla="*/ 417150 h 3879297"/>
              <a:gd name="connsiteX1" fmla="*/ 621162 w 3877523"/>
              <a:gd name="connsiteY1" fmla="*/ 35685 h 3879297"/>
              <a:gd name="connsiteX2" fmla="*/ 3808101 w 3877523"/>
              <a:gd name="connsiteY2" fmla="*/ 3213747 h 3879297"/>
              <a:gd name="connsiteX3" fmla="*/ 3462147 w 3877523"/>
              <a:gd name="connsiteY3" fmla="*/ 3879297 h 3879297"/>
              <a:gd name="connsiteX4" fmla="*/ 425853 w 3877523"/>
              <a:gd name="connsiteY4" fmla="*/ 3879297 h 3879297"/>
              <a:gd name="connsiteX5" fmla="*/ 0 w 3877523"/>
              <a:gd name="connsiteY5" fmla="*/ 3453444 h 3879297"/>
              <a:gd name="connsiteX6" fmla="*/ 0 w 3877523"/>
              <a:gd name="connsiteY6" fmla="*/ 417150 h 3879297"/>
              <a:gd name="connsiteX0" fmla="*/ 0 w 3877523"/>
              <a:gd name="connsiteY0" fmla="*/ 356570 h 3818717"/>
              <a:gd name="connsiteX1" fmla="*/ 703608 w 3877523"/>
              <a:gd name="connsiteY1" fmla="*/ 42560 h 3818717"/>
              <a:gd name="connsiteX2" fmla="*/ 3808101 w 3877523"/>
              <a:gd name="connsiteY2" fmla="*/ 3153167 h 3818717"/>
              <a:gd name="connsiteX3" fmla="*/ 3462147 w 3877523"/>
              <a:gd name="connsiteY3" fmla="*/ 3818717 h 3818717"/>
              <a:gd name="connsiteX4" fmla="*/ 425853 w 3877523"/>
              <a:gd name="connsiteY4" fmla="*/ 3818717 h 3818717"/>
              <a:gd name="connsiteX5" fmla="*/ 0 w 3877523"/>
              <a:gd name="connsiteY5" fmla="*/ 3392864 h 3818717"/>
              <a:gd name="connsiteX6" fmla="*/ 0 w 3877523"/>
              <a:gd name="connsiteY6" fmla="*/ 356570 h 3818717"/>
              <a:gd name="connsiteX0" fmla="*/ 0 w 3877523"/>
              <a:gd name="connsiteY0" fmla="*/ 412603 h 3874750"/>
              <a:gd name="connsiteX1" fmla="*/ 703608 w 3877523"/>
              <a:gd name="connsiteY1" fmla="*/ 98593 h 3874750"/>
              <a:gd name="connsiteX2" fmla="*/ 3808101 w 3877523"/>
              <a:gd name="connsiteY2" fmla="*/ 3209200 h 3874750"/>
              <a:gd name="connsiteX3" fmla="*/ 3462147 w 3877523"/>
              <a:gd name="connsiteY3" fmla="*/ 3874750 h 3874750"/>
              <a:gd name="connsiteX4" fmla="*/ 425853 w 3877523"/>
              <a:gd name="connsiteY4" fmla="*/ 3874750 h 3874750"/>
              <a:gd name="connsiteX5" fmla="*/ 0 w 3877523"/>
              <a:gd name="connsiteY5" fmla="*/ 3448897 h 3874750"/>
              <a:gd name="connsiteX6" fmla="*/ 0 w 3877523"/>
              <a:gd name="connsiteY6" fmla="*/ 412603 h 3874750"/>
              <a:gd name="connsiteX0" fmla="*/ 0 w 3877523"/>
              <a:gd name="connsiteY0" fmla="*/ 413721 h 3875868"/>
              <a:gd name="connsiteX1" fmla="*/ 703608 w 3877523"/>
              <a:gd name="connsiteY1" fmla="*/ 99711 h 3875868"/>
              <a:gd name="connsiteX2" fmla="*/ 3808101 w 3877523"/>
              <a:gd name="connsiteY2" fmla="*/ 3210318 h 3875868"/>
              <a:gd name="connsiteX3" fmla="*/ 3462147 w 3877523"/>
              <a:gd name="connsiteY3" fmla="*/ 3875868 h 3875868"/>
              <a:gd name="connsiteX4" fmla="*/ 425853 w 3877523"/>
              <a:gd name="connsiteY4" fmla="*/ 3875868 h 3875868"/>
              <a:gd name="connsiteX5" fmla="*/ 0 w 3877523"/>
              <a:gd name="connsiteY5" fmla="*/ 3450015 h 3875868"/>
              <a:gd name="connsiteX6" fmla="*/ 0 w 3877523"/>
              <a:gd name="connsiteY6" fmla="*/ 413721 h 3875868"/>
              <a:gd name="connsiteX0" fmla="*/ 0 w 3892966"/>
              <a:gd name="connsiteY0" fmla="*/ 413721 h 3875868"/>
              <a:gd name="connsiteX1" fmla="*/ 703608 w 3892966"/>
              <a:gd name="connsiteY1" fmla="*/ 99711 h 3875868"/>
              <a:gd name="connsiteX2" fmla="*/ 3808101 w 3892966"/>
              <a:gd name="connsiteY2" fmla="*/ 3210318 h 3875868"/>
              <a:gd name="connsiteX3" fmla="*/ 3462147 w 3892966"/>
              <a:gd name="connsiteY3" fmla="*/ 3875868 h 3875868"/>
              <a:gd name="connsiteX4" fmla="*/ 425853 w 3892966"/>
              <a:gd name="connsiteY4" fmla="*/ 3875868 h 3875868"/>
              <a:gd name="connsiteX5" fmla="*/ 0 w 3892966"/>
              <a:gd name="connsiteY5" fmla="*/ 3450015 h 3875868"/>
              <a:gd name="connsiteX6" fmla="*/ 0 w 3892966"/>
              <a:gd name="connsiteY6" fmla="*/ 413721 h 3875868"/>
              <a:gd name="connsiteX0" fmla="*/ 0 w 3892966"/>
              <a:gd name="connsiteY0" fmla="*/ 377290 h 3839437"/>
              <a:gd name="connsiteX1" fmla="*/ 748058 w 3892966"/>
              <a:gd name="connsiteY1" fmla="*/ 107730 h 3839437"/>
              <a:gd name="connsiteX2" fmla="*/ 3808101 w 3892966"/>
              <a:gd name="connsiteY2" fmla="*/ 3173887 h 3839437"/>
              <a:gd name="connsiteX3" fmla="*/ 3462147 w 3892966"/>
              <a:gd name="connsiteY3" fmla="*/ 3839437 h 3839437"/>
              <a:gd name="connsiteX4" fmla="*/ 425853 w 3892966"/>
              <a:gd name="connsiteY4" fmla="*/ 3839437 h 3839437"/>
              <a:gd name="connsiteX5" fmla="*/ 0 w 3892966"/>
              <a:gd name="connsiteY5" fmla="*/ 3413584 h 3839437"/>
              <a:gd name="connsiteX6" fmla="*/ 0 w 3892966"/>
              <a:gd name="connsiteY6" fmla="*/ 377290 h 3839437"/>
              <a:gd name="connsiteX0" fmla="*/ 0 w 3892966"/>
              <a:gd name="connsiteY0" fmla="*/ 413416 h 3875563"/>
              <a:gd name="connsiteX1" fmla="*/ 748058 w 3892966"/>
              <a:gd name="connsiteY1" fmla="*/ 143856 h 3875563"/>
              <a:gd name="connsiteX2" fmla="*/ 3808101 w 3892966"/>
              <a:gd name="connsiteY2" fmla="*/ 3210013 h 3875563"/>
              <a:gd name="connsiteX3" fmla="*/ 3462147 w 3892966"/>
              <a:gd name="connsiteY3" fmla="*/ 3875563 h 3875563"/>
              <a:gd name="connsiteX4" fmla="*/ 425853 w 3892966"/>
              <a:gd name="connsiteY4" fmla="*/ 3875563 h 3875563"/>
              <a:gd name="connsiteX5" fmla="*/ 0 w 3892966"/>
              <a:gd name="connsiteY5" fmla="*/ 3449710 h 3875563"/>
              <a:gd name="connsiteX6" fmla="*/ 0 w 3892966"/>
              <a:gd name="connsiteY6" fmla="*/ 413416 h 3875563"/>
              <a:gd name="connsiteX0" fmla="*/ 0 w 3892966"/>
              <a:gd name="connsiteY0" fmla="*/ 419314 h 3881461"/>
              <a:gd name="connsiteX1" fmla="*/ 748058 w 3892966"/>
              <a:gd name="connsiteY1" fmla="*/ 149754 h 3881461"/>
              <a:gd name="connsiteX2" fmla="*/ 3808101 w 3892966"/>
              <a:gd name="connsiteY2" fmla="*/ 3215911 h 3881461"/>
              <a:gd name="connsiteX3" fmla="*/ 3462147 w 3892966"/>
              <a:gd name="connsiteY3" fmla="*/ 3881461 h 3881461"/>
              <a:gd name="connsiteX4" fmla="*/ 425853 w 3892966"/>
              <a:gd name="connsiteY4" fmla="*/ 3881461 h 3881461"/>
              <a:gd name="connsiteX5" fmla="*/ 0 w 3892966"/>
              <a:gd name="connsiteY5" fmla="*/ 3455608 h 3881461"/>
              <a:gd name="connsiteX6" fmla="*/ 0 w 3892966"/>
              <a:gd name="connsiteY6" fmla="*/ 419314 h 3881461"/>
              <a:gd name="connsiteX0" fmla="*/ 0 w 3892966"/>
              <a:gd name="connsiteY0" fmla="*/ 426858 h 3889005"/>
              <a:gd name="connsiteX1" fmla="*/ 748058 w 3892966"/>
              <a:gd name="connsiteY1" fmla="*/ 157298 h 3889005"/>
              <a:gd name="connsiteX2" fmla="*/ 3808101 w 3892966"/>
              <a:gd name="connsiteY2" fmla="*/ 3223455 h 3889005"/>
              <a:gd name="connsiteX3" fmla="*/ 3462147 w 3892966"/>
              <a:gd name="connsiteY3" fmla="*/ 3889005 h 3889005"/>
              <a:gd name="connsiteX4" fmla="*/ 425853 w 3892966"/>
              <a:gd name="connsiteY4" fmla="*/ 3889005 h 3889005"/>
              <a:gd name="connsiteX5" fmla="*/ 0 w 3892966"/>
              <a:gd name="connsiteY5" fmla="*/ 3463152 h 3889005"/>
              <a:gd name="connsiteX6" fmla="*/ 0 w 3892966"/>
              <a:gd name="connsiteY6" fmla="*/ 426858 h 3889005"/>
              <a:gd name="connsiteX0" fmla="*/ 0 w 3906228"/>
              <a:gd name="connsiteY0" fmla="*/ 426858 h 3889005"/>
              <a:gd name="connsiteX1" fmla="*/ 748058 w 3906228"/>
              <a:gd name="connsiteY1" fmla="*/ 157298 h 3889005"/>
              <a:gd name="connsiteX2" fmla="*/ 3808101 w 3906228"/>
              <a:gd name="connsiteY2" fmla="*/ 3223455 h 3889005"/>
              <a:gd name="connsiteX3" fmla="*/ 3462147 w 3906228"/>
              <a:gd name="connsiteY3" fmla="*/ 3889005 h 3889005"/>
              <a:gd name="connsiteX4" fmla="*/ 425853 w 3906228"/>
              <a:gd name="connsiteY4" fmla="*/ 3889005 h 3889005"/>
              <a:gd name="connsiteX5" fmla="*/ 0 w 3906228"/>
              <a:gd name="connsiteY5" fmla="*/ 3463152 h 3889005"/>
              <a:gd name="connsiteX6" fmla="*/ 0 w 3906228"/>
              <a:gd name="connsiteY6" fmla="*/ 426858 h 3889005"/>
              <a:gd name="connsiteX0" fmla="*/ 0 w 3905362"/>
              <a:gd name="connsiteY0" fmla="*/ 426858 h 3889792"/>
              <a:gd name="connsiteX1" fmla="*/ 748058 w 3905362"/>
              <a:gd name="connsiteY1" fmla="*/ 157298 h 3889792"/>
              <a:gd name="connsiteX2" fmla="*/ 3808101 w 3905362"/>
              <a:gd name="connsiteY2" fmla="*/ 3223455 h 3889792"/>
              <a:gd name="connsiteX3" fmla="*/ 3462147 w 3905362"/>
              <a:gd name="connsiteY3" fmla="*/ 3889005 h 3889792"/>
              <a:gd name="connsiteX4" fmla="*/ 425853 w 3905362"/>
              <a:gd name="connsiteY4" fmla="*/ 3889005 h 3889792"/>
              <a:gd name="connsiteX5" fmla="*/ 0 w 3905362"/>
              <a:gd name="connsiteY5" fmla="*/ 3463152 h 3889792"/>
              <a:gd name="connsiteX6" fmla="*/ 0 w 3905362"/>
              <a:gd name="connsiteY6" fmla="*/ 426858 h 388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362" h="3889792">
                <a:moveTo>
                  <a:pt x="0" y="426858"/>
                </a:moveTo>
                <a:cubicBezTo>
                  <a:pt x="1145" y="114321"/>
                  <a:pt x="331965" y="-196678"/>
                  <a:pt x="748058" y="157298"/>
                </a:cubicBezTo>
                <a:lnTo>
                  <a:pt x="3808101" y="3223455"/>
                </a:lnTo>
                <a:cubicBezTo>
                  <a:pt x="4090392" y="3578531"/>
                  <a:pt x="3690989" y="3908055"/>
                  <a:pt x="3462147" y="3889005"/>
                </a:cubicBezTo>
                <a:lnTo>
                  <a:pt x="425853" y="3889005"/>
                </a:lnTo>
                <a:cubicBezTo>
                  <a:pt x="190661" y="3889005"/>
                  <a:pt x="0" y="3698344"/>
                  <a:pt x="0" y="3463152"/>
                </a:cubicBezTo>
                <a:lnTo>
                  <a:pt x="0" y="426858"/>
                </a:lnTo>
                <a:close/>
              </a:path>
            </a:pathLst>
          </a:custGeom>
          <a:solidFill>
            <a:schemeClr val="bg1">
              <a:lumMod val="85000"/>
            </a:schemeClr>
          </a:solidFill>
        </p:spPr>
        <p:txBody>
          <a:bodyPr anchor="b" anchorCtr="0"/>
          <a:lstStyle>
            <a:lvl1pPr marL="0" indent="0" algn="ctr">
              <a:buNone/>
              <a:defRPr/>
            </a:lvl1pPr>
          </a:lstStyle>
          <a:p>
            <a:r>
              <a:rPr lang="nl-NL"/>
              <a:t>Dubbelklik om afbeelding te plaatsen</a:t>
            </a:r>
          </a:p>
          <a:p>
            <a:endParaRPr lang="nl-NL"/>
          </a:p>
          <a:p>
            <a:endParaRPr lang="nl-NL"/>
          </a:p>
        </p:txBody>
      </p:sp>
      <p:sp>
        <p:nvSpPr>
          <p:cNvPr id="42" name="Tijdelijke aanduiding voor tekst 8">
            <a:extLst>
              <a:ext uri="{FF2B5EF4-FFF2-40B4-BE49-F238E27FC236}">
                <a16:creationId xmlns:a16="http://schemas.microsoft.com/office/drawing/2014/main" id="{38392FBB-B36F-B74C-A8FC-D0A575094943}"/>
              </a:ext>
            </a:extLst>
          </p:cNvPr>
          <p:cNvSpPr>
            <a:spLocks noGrp="1"/>
          </p:cNvSpPr>
          <p:nvPr>
            <p:ph type="body" sz="quarter" idx="21" hasCustomPrompt="1"/>
          </p:nvPr>
        </p:nvSpPr>
        <p:spPr>
          <a:xfrm rot="10800000">
            <a:off x="1175479" y="5988184"/>
            <a:ext cx="206729" cy="211112"/>
          </a:xfrm>
          <a:blipFill>
            <a:blip r:embed="rId2" cstate="print">
              <a:extLst>
                <a:ext uri="{28A0092B-C50C-407E-A947-70E740481C1C}">
                  <a14:useLocalDpi xmlns:a14="http://schemas.microsoft.com/office/drawing/2010/main"/>
                </a:ext>
              </a:extLst>
            </a:blip>
            <a:stretch>
              <a:fillRect/>
            </a:stretch>
          </a:blipFill>
        </p:spPr>
        <p:txBody>
          <a:bodyPr>
            <a:normAutofit/>
          </a:bodyPr>
          <a:lstStyle>
            <a:lvl1pPr marL="0" indent="0" algn="l">
              <a:lnSpc>
                <a:spcPct val="100000"/>
              </a:lnSpc>
              <a:buNone/>
              <a:defRPr sz="100">
                <a:solidFill>
                  <a:schemeClr val="bg1"/>
                </a:solidFill>
              </a:defRPr>
            </a:lvl1pPr>
            <a:lvl2pPr>
              <a:defRPr sz="100">
                <a:solidFill>
                  <a:schemeClr val="bg1"/>
                </a:solidFill>
              </a:defRPr>
            </a:lvl2pPr>
            <a:lvl3pPr>
              <a:defRPr sz="100">
                <a:solidFill>
                  <a:schemeClr val="bg1"/>
                </a:solidFill>
              </a:defRPr>
            </a:lvl3pPr>
            <a:lvl4pPr>
              <a:defRPr sz="100">
                <a:solidFill>
                  <a:schemeClr val="bg1"/>
                </a:solidFill>
              </a:defRPr>
            </a:lvl4pPr>
            <a:lvl5pPr>
              <a:defRPr sz="100">
                <a:solidFill>
                  <a:schemeClr val="bg1"/>
                </a:solidFill>
              </a:defRPr>
            </a:lvl5pPr>
          </a:lstStyle>
          <a:p>
            <a:pPr lvl="0"/>
            <a:r>
              <a:rPr lang="nl-NL"/>
              <a:t> </a:t>
            </a:r>
          </a:p>
        </p:txBody>
      </p:sp>
      <p:sp>
        <p:nvSpPr>
          <p:cNvPr id="43" name="Tijdelijke aanduiding voor tekst 2">
            <a:extLst>
              <a:ext uri="{FF2B5EF4-FFF2-40B4-BE49-F238E27FC236}">
                <a16:creationId xmlns:a16="http://schemas.microsoft.com/office/drawing/2014/main" id="{6B648142-7949-2046-81DD-8A705BDDAC93}"/>
              </a:ext>
            </a:extLst>
          </p:cNvPr>
          <p:cNvSpPr>
            <a:spLocks noGrp="1"/>
          </p:cNvSpPr>
          <p:nvPr>
            <p:ph type="body" idx="22" hasCustomPrompt="1"/>
          </p:nvPr>
        </p:nvSpPr>
        <p:spPr>
          <a:xfrm>
            <a:off x="1950150" y="4025069"/>
            <a:ext cx="5769784" cy="2177071"/>
          </a:xfrm>
        </p:spPr>
        <p:txBody>
          <a:bodyPr>
            <a:normAutofit/>
          </a:bodyPr>
          <a:lstStyle>
            <a:lvl1pPr marL="180000" indent="-180000">
              <a:lnSpc>
                <a:spcPts val="2000"/>
              </a:lnSpc>
              <a:spcBef>
                <a:spcPts val="0"/>
              </a:spcBef>
              <a:buFont typeface="Arial" panose="020B0604020202020204" pitchFamily="34" charset="0"/>
              <a:buChar char="•"/>
              <a:defRPr sz="18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Hier is ruimte voor een opsomming</a:t>
            </a:r>
          </a:p>
        </p:txBody>
      </p:sp>
      <p:sp>
        <p:nvSpPr>
          <p:cNvPr id="46" name="Tijdelijke aanduiding voor tekst 4">
            <a:extLst>
              <a:ext uri="{FF2B5EF4-FFF2-40B4-BE49-F238E27FC236}">
                <a16:creationId xmlns:a16="http://schemas.microsoft.com/office/drawing/2014/main" id="{3DDB581D-55E3-0941-8C41-7D24ED3823F5}"/>
              </a:ext>
            </a:extLst>
          </p:cNvPr>
          <p:cNvSpPr>
            <a:spLocks noGrp="1"/>
          </p:cNvSpPr>
          <p:nvPr>
            <p:ph type="body" sz="quarter" idx="23" hasCustomPrompt="1"/>
          </p:nvPr>
        </p:nvSpPr>
        <p:spPr>
          <a:xfrm>
            <a:off x="1079409" y="603976"/>
            <a:ext cx="5354637" cy="249981"/>
          </a:xfrm>
        </p:spPr>
        <p:txBody>
          <a:bodyPr>
            <a:noAutofit/>
          </a:bodyPr>
          <a:lstStyle>
            <a:lvl1pPr marL="180000" indent="-180000">
              <a:buFontTx/>
              <a:buBlip>
                <a:blip r:embed="rId3"/>
              </a:buBlip>
              <a:defRPr sz="1400" b="1">
                <a:solidFill>
                  <a:schemeClr val="accent1"/>
                </a:solidFill>
              </a:defRPr>
            </a:lvl1pPr>
          </a:lstStyle>
          <a:p>
            <a:pPr lvl="0"/>
            <a:r>
              <a:rPr lang="nl-NL"/>
              <a:t>Klik hier om tekst toe te voegen</a:t>
            </a:r>
          </a:p>
        </p:txBody>
      </p:sp>
      <p:pic>
        <p:nvPicPr>
          <p:cNvPr id="11" name="Afbeelding 10" descr="Afbeelding met tekst&#10;&#10;Automatisch gegenereerde beschrijving">
            <a:extLst>
              <a:ext uri="{FF2B5EF4-FFF2-40B4-BE49-F238E27FC236}">
                <a16:creationId xmlns:a16="http://schemas.microsoft.com/office/drawing/2014/main" id="{F35DA866-84FD-4237-9A4D-D72F897CAAB4}"/>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977707" y="6077562"/>
            <a:ext cx="1776335" cy="427912"/>
          </a:xfrm>
          <a:prstGeom prst="rect">
            <a:avLst/>
          </a:prstGeom>
        </p:spPr>
      </p:pic>
    </p:spTree>
    <p:extLst>
      <p:ext uri="{BB962C8B-B14F-4D97-AF65-F5344CB8AC3E}">
        <p14:creationId xmlns:p14="http://schemas.microsoft.com/office/powerpoint/2010/main" val="28861144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kstslide met afbeelding 02">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BAA14A89-F885-41A4-BB7F-7FF96CF69753}"/>
              </a:ext>
            </a:extLst>
          </p:cNvPr>
          <p:cNvSpPr>
            <a:spLocks noGrp="1"/>
          </p:cNvSpPr>
          <p:nvPr>
            <p:ph type="ctrTitle" hasCustomPrompt="1"/>
          </p:nvPr>
        </p:nvSpPr>
        <p:spPr>
          <a:xfrm>
            <a:off x="1064420" y="1646456"/>
            <a:ext cx="6655514" cy="432628"/>
          </a:xfrm>
        </p:spPr>
        <p:txBody>
          <a:bodyPr anchor="b">
            <a:noAutofit/>
          </a:bodyPr>
          <a:lstStyle>
            <a:lvl1pPr algn="l">
              <a:lnSpc>
                <a:spcPts val="5000"/>
              </a:lnSpc>
              <a:defRPr sz="3200" b="1" cap="all" baseline="0">
                <a:solidFill>
                  <a:schemeClr val="accent1"/>
                </a:solidFill>
                <a:latin typeface="+mn-lt"/>
              </a:defRPr>
            </a:lvl1pPr>
          </a:lstStyle>
          <a:p>
            <a:r>
              <a:rPr lang="nl-NL"/>
              <a:t>HIER KAN EEN TITEL KOMEN</a:t>
            </a:r>
          </a:p>
        </p:txBody>
      </p:sp>
      <p:sp>
        <p:nvSpPr>
          <p:cNvPr id="9" name="Tijdelijke aanduiding voor tekst 2">
            <a:extLst>
              <a:ext uri="{FF2B5EF4-FFF2-40B4-BE49-F238E27FC236}">
                <a16:creationId xmlns:a16="http://schemas.microsoft.com/office/drawing/2014/main" id="{9DF73A5F-AFAB-4793-B148-BE4BEFF785DD}"/>
              </a:ext>
            </a:extLst>
          </p:cNvPr>
          <p:cNvSpPr>
            <a:spLocks noGrp="1"/>
          </p:cNvSpPr>
          <p:nvPr>
            <p:ph type="body" idx="10" hasCustomPrompt="1"/>
          </p:nvPr>
        </p:nvSpPr>
        <p:spPr>
          <a:xfrm>
            <a:off x="1064420" y="2172888"/>
            <a:ext cx="6655514" cy="3506943"/>
          </a:xfrm>
        </p:spPr>
        <p:txBody>
          <a:bodyPr>
            <a:normAutofit/>
          </a:bodyPr>
          <a:lstStyle>
            <a:lvl1pPr marL="0" indent="0">
              <a:lnSpc>
                <a:spcPts val="2200"/>
              </a:lnSpc>
              <a:spcBef>
                <a:spcPts val="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Hier is ruimte voor standaardtekst.</a:t>
            </a:r>
          </a:p>
        </p:txBody>
      </p:sp>
      <p:sp>
        <p:nvSpPr>
          <p:cNvPr id="10" name="Tijdelijke aanduiding voor afbeelding 10">
            <a:extLst>
              <a:ext uri="{FF2B5EF4-FFF2-40B4-BE49-F238E27FC236}">
                <a16:creationId xmlns:a16="http://schemas.microsoft.com/office/drawing/2014/main" id="{DC84CCA5-0F18-44F1-A25D-D51B745A7EFE}"/>
              </a:ext>
            </a:extLst>
          </p:cNvPr>
          <p:cNvSpPr>
            <a:spLocks noGrp="1"/>
          </p:cNvSpPr>
          <p:nvPr>
            <p:ph type="pic" sz="quarter" idx="11" hasCustomPrompt="1"/>
          </p:nvPr>
        </p:nvSpPr>
        <p:spPr>
          <a:xfrm>
            <a:off x="9025115" y="563792"/>
            <a:ext cx="3731515" cy="3716638"/>
          </a:xfrm>
          <a:custGeom>
            <a:avLst/>
            <a:gdLst>
              <a:gd name="connsiteX0" fmla="*/ 0 w 3888000"/>
              <a:gd name="connsiteY0" fmla="*/ 425853 h 3888000"/>
              <a:gd name="connsiteX1" fmla="*/ 425853 w 3888000"/>
              <a:gd name="connsiteY1" fmla="*/ 0 h 3888000"/>
              <a:gd name="connsiteX2" fmla="*/ 3462147 w 3888000"/>
              <a:gd name="connsiteY2" fmla="*/ 0 h 3888000"/>
              <a:gd name="connsiteX3" fmla="*/ 3888000 w 3888000"/>
              <a:gd name="connsiteY3" fmla="*/ 425853 h 3888000"/>
              <a:gd name="connsiteX4" fmla="*/ 3888000 w 3888000"/>
              <a:gd name="connsiteY4" fmla="*/ 3462147 h 3888000"/>
              <a:gd name="connsiteX5" fmla="*/ 3462147 w 3888000"/>
              <a:gd name="connsiteY5" fmla="*/ 3888000 h 3888000"/>
              <a:gd name="connsiteX6" fmla="*/ 425853 w 3888000"/>
              <a:gd name="connsiteY6" fmla="*/ 3888000 h 3888000"/>
              <a:gd name="connsiteX7" fmla="*/ 0 w 3888000"/>
              <a:gd name="connsiteY7" fmla="*/ 3462147 h 3888000"/>
              <a:gd name="connsiteX8" fmla="*/ 0 w 3888000"/>
              <a:gd name="connsiteY8" fmla="*/ 425853 h 3888000"/>
              <a:gd name="connsiteX0" fmla="*/ 0 w 3888000"/>
              <a:gd name="connsiteY0" fmla="*/ 425853 h 3888000"/>
              <a:gd name="connsiteX1" fmla="*/ 425853 w 3888000"/>
              <a:gd name="connsiteY1" fmla="*/ 0 h 3888000"/>
              <a:gd name="connsiteX2" fmla="*/ 3888000 w 3888000"/>
              <a:gd name="connsiteY2" fmla="*/ 425853 h 3888000"/>
              <a:gd name="connsiteX3" fmla="*/ 3888000 w 3888000"/>
              <a:gd name="connsiteY3" fmla="*/ 3462147 h 3888000"/>
              <a:gd name="connsiteX4" fmla="*/ 3462147 w 3888000"/>
              <a:gd name="connsiteY4" fmla="*/ 3888000 h 3888000"/>
              <a:gd name="connsiteX5" fmla="*/ 425853 w 3888000"/>
              <a:gd name="connsiteY5" fmla="*/ 3888000 h 3888000"/>
              <a:gd name="connsiteX6" fmla="*/ 0 w 3888000"/>
              <a:gd name="connsiteY6" fmla="*/ 3462147 h 3888000"/>
              <a:gd name="connsiteX7" fmla="*/ 0 w 3888000"/>
              <a:gd name="connsiteY7" fmla="*/ 425853 h 3888000"/>
              <a:gd name="connsiteX0" fmla="*/ 0 w 3888000"/>
              <a:gd name="connsiteY0" fmla="*/ 425853 h 3888000"/>
              <a:gd name="connsiteX1" fmla="*/ 425853 w 3888000"/>
              <a:gd name="connsiteY1" fmla="*/ 0 h 3888000"/>
              <a:gd name="connsiteX2" fmla="*/ 3888000 w 3888000"/>
              <a:gd name="connsiteY2" fmla="*/ 3462147 h 3888000"/>
              <a:gd name="connsiteX3" fmla="*/ 3462147 w 3888000"/>
              <a:gd name="connsiteY3" fmla="*/ 3888000 h 3888000"/>
              <a:gd name="connsiteX4" fmla="*/ 425853 w 3888000"/>
              <a:gd name="connsiteY4" fmla="*/ 3888000 h 3888000"/>
              <a:gd name="connsiteX5" fmla="*/ 0 w 3888000"/>
              <a:gd name="connsiteY5" fmla="*/ 3462147 h 3888000"/>
              <a:gd name="connsiteX6" fmla="*/ 0 w 3888000"/>
              <a:gd name="connsiteY6" fmla="*/ 425853 h 3888000"/>
              <a:gd name="connsiteX0" fmla="*/ 0 w 3808101"/>
              <a:gd name="connsiteY0" fmla="*/ 425853 h 3888000"/>
              <a:gd name="connsiteX1" fmla="*/ 425853 w 3808101"/>
              <a:gd name="connsiteY1" fmla="*/ 0 h 3888000"/>
              <a:gd name="connsiteX2" fmla="*/ 3808101 w 3808101"/>
              <a:gd name="connsiteY2" fmla="*/ 3222450 h 3888000"/>
              <a:gd name="connsiteX3" fmla="*/ 3462147 w 3808101"/>
              <a:gd name="connsiteY3" fmla="*/ 3888000 h 3888000"/>
              <a:gd name="connsiteX4" fmla="*/ 425853 w 3808101"/>
              <a:gd name="connsiteY4" fmla="*/ 3888000 h 3888000"/>
              <a:gd name="connsiteX5" fmla="*/ 0 w 3808101"/>
              <a:gd name="connsiteY5" fmla="*/ 3462147 h 3888000"/>
              <a:gd name="connsiteX6" fmla="*/ 0 w 3808101"/>
              <a:gd name="connsiteY6" fmla="*/ 425853 h 3888000"/>
              <a:gd name="connsiteX0" fmla="*/ 0 w 3873906"/>
              <a:gd name="connsiteY0" fmla="*/ 425853 h 3888000"/>
              <a:gd name="connsiteX1" fmla="*/ 425853 w 3873906"/>
              <a:gd name="connsiteY1" fmla="*/ 0 h 3888000"/>
              <a:gd name="connsiteX2" fmla="*/ 3808101 w 3873906"/>
              <a:gd name="connsiteY2" fmla="*/ 3222450 h 3888000"/>
              <a:gd name="connsiteX3" fmla="*/ 3462147 w 3873906"/>
              <a:gd name="connsiteY3" fmla="*/ 3888000 h 3888000"/>
              <a:gd name="connsiteX4" fmla="*/ 425853 w 3873906"/>
              <a:gd name="connsiteY4" fmla="*/ 3888000 h 3888000"/>
              <a:gd name="connsiteX5" fmla="*/ 0 w 3873906"/>
              <a:gd name="connsiteY5" fmla="*/ 3462147 h 3888000"/>
              <a:gd name="connsiteX6" fmla="*/ 0 w 3873906"/>
              <a:gd name="connsiteY6" fmla="*/ 425853 h 3888000"/>
              <a:gd name="connsiteX0" fmla="*/ 0 w 3877523"/>
              <a:gd name="connsiteY0" fmla="*/ 425853 h 3888000"/>
              <a:gd name="connsiteX1" fmla="*/ 425853 w 3877523"/>
              <a:gd name="connsiteY1" fmla="*/ 0 h 3888000"/>
              <a:gd name="connsiteX2" fmla="*/ 3808101 w 3877523"/>
              <a:gd name="connsiteY2" fmla="*/ 3222450 h 3888000"/>
              <a:gd name="connsiteX3" fmla="*/ 3462147 w 3877523"/>
              <a:gd name="connsiteY3" fmla="*/ 3888000 h 3888000"/>
              <a:gd name="connsiteX4" fmla="*/ 425853 w 3877523"/>
              <a:gd name="connsiteY4" fmla="*/ 3888000 h 3888000"/>
              <a:gd name="connsiteX5" fmla="*/ 0 w 3877523"/>
              <a:gd name="connsiteY5" fmla="*/ 3462147 h 3888000"/>
              <a:gd name="connsiteX6" fmla="*/ 0 w 3877523"/>
              <a:gd name="connsiteY6" fmla="*/ 425853 h 3888000"/>
              <a:gd name="connsiteX0" fmla="*/ 0 w 3877523"/>
              <a:gd name="connsiteY0" fmla="*/ 381465 h 3843612"/>
              <a:gd name="connsiteX1" fmla="*/ 621162 w 3877523"/>
              <a:gd name="connsiteY1" fmla="*/ 0 h 3843612"/>
              <a:gd name="connsiteX2" fmla="*/ 3808101 w 3877523"/>
              <a:gd name="connsiteY2" fmla="*/ 3178062 h 3843612"/>
              <a:gd name="connsiteX3" fmla="*/ 3462147 w 3877523"/>
              <a:gd name="connsiteY3" fmla="*/ 3843612 h 3843612"/>
              <a:gd name="connsiteX4" fmla="*/ 425853 w 3877523"/>
              <a:gd name="connsiteY4" fmla="*/ 3843612 h 3843612"/>
              <a:gd name="connsiteX5" fmla="*/ 0 w 3877523"/>
              <a:gd name="connsiteY5" fmla="*/ 3417759 h 3843612"/>
              <a:gd name="connsiteX6" fmla="*/ 0 w 3877523"/>
              <a:gd name="connsiteY6" fmla="*/ 381465 h 3843612"/>
              <a:gd name="connsiteX0" fmla="*/ 0 w 3877523"/>
              <a:gd name="connsiteY0" fmla="*/ 406551 h 3868698"/>
              <a:gd name="connsiteX1" fmla="*/ 621162 w 3877523"/>
              <a:gd name="connsiteY1" fmla="*/ 25086 h 3868698"/>
              <a:gd name="connsiteX2" fmla="*/ 3808101 w 3877523"/>
              <a:gd name="connsiteY2" fmla="*/ 3203148 h 3868698"/>
              <a:gd name="connsiteX3" fmla="*/ 3462147 w 3877523"/>
              <a:gd name="connsiteY3" fmla="*/ 3868698 h 3868698"/>
              <a:gd name="connsiteX4" fmla="*/ 425853 w 3877523"/>
              <a:gd name="connsiteY4" fmla="*/ 3868698 h 3868698"/>
              <a:gd name="connsiteX5" fmla="*/ 0 w 3877523"/>
              <a:gd name="connsiteY5" fmla="*/ 3442845 h 3868698"/>
              <a:gd name="connsiteX6" fmla="*/ 0 w 3877523"/>
              <a:gd name="connsiteY6" fmla="*/ 406551 h 3868698"/>
              <a:gd name="connsiteX0" fmla="*/ 0 w 3877523"/>
              <a:gd name="connsiteY0" fmla="*/ 417150 h 3879297"/>
              <a:gd name="connsiteX1" fmla="*/ 621162 w 3877523"/>
              <a:gd name="connsiteY1" fmla="*/ 35685 h 3879297"/>
              <a:gd name="connsiteX2" fmla="*/ 3808101 w 3877523"/>
              <a:gd name="connsiteY2" fmla="*/ 3213747 h 3879297"/>
              <a:gd name="connsiteX3" fmla="*/ 3462147 w 3877523"/>
              <a:gd name="connsiteY3" fmla="*/ 3879297 h 3879297"/>
              <a:gd name="connsiteX4" fmla="*/ 425853 w 3877523"/>
              <a:gd name="connsiteY4" fmla="*/ 3879297 h 3879297"/>
              <a:gd name="connsiteX5" fmla="*/ 0 w 3877523"/>
              <a:gd name="connsiteY5" fmla="*/ 3453444 h 3879297"/>
              <a:gd name="connsiteX6" fmla="*/ 0 w 3877523"/>
              <a:gd name="connsiteY6" fmla="*/ 417150 h 3879297"/>
              <a:gd name="connsiteX0" fmla="*/ 0 w 3877523"/>
              <a:gd name="connsiteY0" fmla="*/ 356570 h 3818717"/>
              <a:gd name="connsiteX1" fmla="*/ 703608 w 3877523"/>
              <a:gd name="connsiteY1" fmla="*/ 42560 h 3818717"/>
              <a:gd name="connsiteX2" fmla="*/ 3808101 w 3877523"/>
              <a:gd name="connsiteY2" fmla="*/ 3153167 h 3818717"/>
              <a:gd name="connsiteX3" fmla="*/ 3462147 w 3877523"/>
              <a:gd name="connsiteY3" fmla="*/ 3818717 h 3818717"/>
              <a:gd name="connsiteX4" fmla="*/ 425853 w 3877523"/>
              <a:gd name="connsiteY4" fmla="*/ 3818717 h 3818717"/>
              <a:gd name="connsiteX5" fmla="*/ 0 w 3877523"/>
              <a:gd name="connsiteY5" fmla="*/ 3392864 h 3818717"/>
              <a:gd name="connsiteX6" fmla="*/ 0 w 3877523"/>
              <a:gd name="connsiteY6" fmla="*/ 356570 h 3818717"/>
              <a:gd name="connsiteX0" fmla="*/ 0 w 3877523"/>
              <a:gd name="connsiteY0" fmla="*/ 412603 h 3874750"/>
              <a:gd name="connsiteX1" fmla="*/ 703608 w 3877523"/>
              <a:gd name="connsiteY1" fmla="*/ 98593 h 3874750"/>
              <a:gd name="connsiteX2" fmla="*/ 3808101 w 3877523"/>
              <a:gd name="connsiteY2" fmla="*/ 3209200 h 3874750"/>
              <a:gd name="connsiteX3" fmla="*/ 3462147 w 3877523"/>
              <a:gd name="connsiteY3" fmla="*/ 3874750 h 3874750"/>
              <a:gd name="connsiteX4" fmla="*/ 425853 w 3877523"/>
              <a:gd name="connsiteY4" fmla="*/ 3874750 h 3874750"/>
              <a:gd name="connsiteX5" fmla="*/ 0 w 3877523"/>
              <a:gd name="connsiteY5" fmla="*/ 3448897 h 3874750"/>
              <a:gd name="connsiteX6" fmla="*/ 0 w 3877523"/>
              <a:gd name="connsiteY6" fmla="*/ 412603 h 3874750"/>
              <a:gd name="connsiteX0" fmla="*/ 0 w 3877523"/>
              <a:gd name="connsiteY0" fmla="*/ 413721 h 3875868"/>
              <a:gd name="connsiteX1" fmla="*/ 703608 w 3877523"/>
              <a:gd name="connsiteY1" fmla="*/ 99711 h 3875868"/>
              <a:gd name="connsiteX2" fmla="*/ 3808101 w 3877523"/>
              <a:gd name="connsiteY2" fmla="*/ 3210318 h 3875868"/>
              <a:gd name="connsiteX3" fmla="*/ 3462147 w 3877523"/>
              <a:gd name="connsiteY3" fmla="*/ 3875868 h 3875868"/>
              <a:gd name="connsiteX4" fmla="*/ 425853 w 3877523"/>
              <a:gd name="connsiteY4" fmla="*/ 3875868 h 3875868"/>
              <a:gd name="connsiteX5" fmla="*/ 0 w 3877523"/>
              <a:gd name="connsiteY5" fmla="*/ 3450015 h 3875868"/>
              <a:gd name="connsiteX6" fmla="*/ 0 w 3877523"/>
              <a:gd name="connsiteY6" fmla="*/ 413721 h 3875868"/>
              <a:gd name="connsiteX0" fmla="*/ 0 w 3892966"/>
              <a:gd name="connsiteY0" fmla="*/ 413721 h 3875868"/>
              <a:gd name="connsiteX1" fmla="*/ 703608 w 3892966"/>
              <a:gd name="connsiteY1" fmla="*/ 99711 h 3875868"/>
              <a:gd name="connsiteX2" fmla="*/ 3808101 w 3892966"/>
              <a:gd name="connsiteY2" fmla="*/ 3210318 h 3875868"/>
              <a:gd name="connsiteX3" fmla="*/ 3462147 w 3892966"/>
              <a:gd name="connsiteY3" fmla="*/ 3875868 h 3875868"/>
              <a:gd name="connsiteX4" fmla="*/ 425853 w 3892966"/>
              <a:gd name="connsiteY4" fmla="*/ 3875868 h 3875868"/>
              <a:gd name="connsiteX5" fmla="*/ 0 w 3892966"/>
              <a:gd name="connsiteY5" fmla="*/ 3450015 h 3875868"/>
              <a:gd name="connsiteX6" fmla="*/ 0 w 3892966"/>
              <a:gd name="connsiteY6" fmla="*/ 413721 h 3875868"/>
              <a:gd name="connsiteX0" fmla="*/ 0 w 3892966"/>
              <a:gd name="connsiteY0" fmla="*/ 377290 h 3839437"/>
              <a:gd name="connsiteX1" fmla="*/ 748058 w 3892966"/>
              <a:gd name="connsiteY1" fmla="*/ 107730 h 3839437"/>
              <a:gd name="connsiteX2" fmla="*/ 3808101 w 3892966"/>
              <a:gd name="connsiteY2" fmla="*/ 3173887 h 3839437"/>
              <a:gd name="connsiteX3" fmla="*/ 3462147 w 3892966"/>
              <a:gd name="connsiteY3" fmla="*/ 3839437 h 3839437"/>
              <a:gd name="connsiteX4" fmla="*/ 425853 w 3892966"/>
              <a:gd name="connsiteY4" fmla="*/ 3839437 h 3839437"/>
              <a:gd name="connsiteX5" fmla="*/ 0 w 3892966"/>
              <a:gd name="connsiteY5" fmla="*/ 3413584 h 3839437"/>
              <a:gd name="connsiteX6" fmla="*/ 0 w 3892966"/>
              <a:gd name="connsiteY6" fmla="*/ 377290 h 3839437"/>
              <a:gd name="connsiteX0" fmla="*/ 0 w 3892966"/>
              <a:gd name="connsiteY0" fmla="*/ 413416 h 3875563"/>
              <a:gd name="connsiteX1" fmla="*/ 748058 w 3892966"/>
              <a:gd name="connsiteY1" fmla="*/ 143856 h 3875563"/>
              <a:gd name="connsiteX2" fmla="*/ 3808101 w 3892966"/>
              <a:gd name="connsiteY2" fmla="*/ 3210013 h 3875563"/>
              <a:gd name="connsiteX3" fmla="*/ 3462147 w 3892966"/>
              <a:gd name="connsiteY3" fmla="*/ 3875563 h 3875563"/>
              <a:gd name="connsiteX4" fmla="*/ 425853 w 3892966"/>
              <a:gd name="connsiteY4" fmla="*/ 3875563 h 3875563"/>
              <a:gd name="connsiteX5" fmla="*/ 0 w 3892966"/>
              <a:gd name="connsiteY5" fmla="*/ 3449710 h 3875563"/>
              <a:gd name="connsiteX6" fmla="*/ 0 w 3892966"/>
              <a:gd name="connsiteY6" fmla="*/ 413416 h 3875563"/>
              <a:gd name="connsiteX0" fmla="*/ 0 w 3892966"/>
              <a:gd name="connsiteY0" fmla="*/ 419314 h 3881461"/>
              <a:gd name="connsiteX1" fmla="*/ 748058 w 3892966"/>
              <a:gd name="connsiteY1" fmla="*/ 149754 h 3881461"/>
              <a:gd name="connsiteX2" fmla="*/ 3808101 w 3892966"/>
              <a:gd name="connsiteY2" fmla="*/ 3215911 h 3881461"/>
              <a:gd name="connsiteX3" fmla="*/ 3462147 w 3892966"/>
              <a:gd name="connsiteY3" fmla="*/ 3881461 h 3881461"/>
              <a:gd name="connsiteX4" fmla="*/ 425853 w 3892966"/>
              <a:gd name="connsiteY4" fmla="*/ 3881461 h 3881461"/>
              <a:gd name="connsiteX5" fmla="*/ 0 w 3892966"/>
              <a:gd name="connsiteY5" fmla="*/ 3455608 h 3881461"/>
              <a:gd name="connsiteX6" fmla="*/ 0 w 3892966"/>
              <a:gd name="connsiteY6" fmla="*/ 419314 h 3881461"/>
              <a:gd name="connsiteX0" fmla="*/ 0 w 3892966"/>
              <a:gd name="connsiteY0" fmla="*/ 426858 h 3889005"/>
              <a:gd name="connsiteX1" fmla="*/ 748058 w 3892966"/>
              <a:gd name="connsiteY1" fmla="*/ 157298 h 3889005"/>
              <a:gd name="connsiteX2" fmla="*/ 3808101 w 3892966"/>
              <a:gd name="connsiteY2" fmla="*/ 3223455 h 3889005"/>
              <a:gd name="connsiteX3" fmla="*/ 3462147 w 3892966"/>
              <a:gd name="connsiteY3" fmla="*/ 3889005 h 3889005"/>
              <a:gd name="connsiteX4" fmla="*/ 425853 w 3892966"/>
              <a:gd name="connsiteY4" fmla="*/ 3889005 h 3889005"/>
              <a:gd name="connsiteX5" fmla="*/ 0 w 3892966"/>
              <a:gd name="connsiteY5" fmla="*/ 3463152 h 3889005"/>
              <a:gd name="connsiteX6" fmla="*/ 0 w 3892966"/>
              <a:gd name="connsiteY6" fmla="*/ 426858 h 3889005"/>
              <a:gd name="connsiteX0" fmla="*/ 0 w 3906228"/>
              <a:gd name="connsiteY0" fmla="*/ 426858 h 3889005"/>
              <a:gd name="connsiteX1" fmla="*/ 748058 w 3906228"/>
              <a:gd name="connsiteY1" fmla="*/ 157298 h 3889005"/>
              <a:gd name="connsiteX2" fmla="*/ 3808101 w 3906228"/>
              <a:gd name="connsiteY2" fmla="*/ 3223455 h 3889005"/>
              <a:gd name="connsiteX3" fmla="*/ 3462147 w 3906228"/>
              <a:gd name="connsiteY3" fmla="*/ 3889005 h 3889005"/>
              <a:gd name="connsiteX4" fmla="*/ 425853 w 3906228"/>
              <a:gd name="connsiteY4" fmla="*/ 3889005 h 3889005"/>
              <a:gd name="connsiteX5" fmla="*/ 0 w 3906228"/>
              <a:gd name="connsiteY5" fmla="*/ 3463152 h 3889005"/>
              <a:gd name="connsiteX6" fmla="*/ 0 w 3906228"/>
              <a:gd name="connsiteY6" fmla="*/ 426858 h 3889005"/>
              <a:gd name="connsiteX0" fmla="*/ 0 w 3905362"/>
              <a:gd name="connsiteY0" fmla="*/ 426858 h 3889792"/>
              <a:gd name="connsiteX1" fmla="*/ 748058 w 3905362"/>
              <a:gd name="connsiteY1" fmla="*/ 157298 h 3889792"/>
              <a:gd name="connsiteX2" fmla="*/ 3808101 w 3905362"/>
              <a:gd name="connsiteY2" fmla="*/ 3223455 h 3889792"/>
              <a:gd name="connsiteX3" fmla="*/ 3462147 w 3905362"/>
              <a:gd name="connsiteY3" fmla="*/ 3889005 h 3889792"/>
              <a:gd name="connsiteX4" fmla="*/ 425853 w 3905362"/>
              <a:gd name="connsiteY4" fmla="*/ 3889005 h 3889792"/>
              <a:gd name="connsiteX5" fmla="*/ 0 w 3905362"/>
              <a:gd name="connsiteY5" fmla="*/ 3463152 h 3889792"/>
              <a:gd name="connsiteX6" fmla="*/ 0 w 3905362"/>
              <a:gd name="connsiteY6" fmla="*/ 426858 h 388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362" h="3889792">
                <a:moveTo>
                  <a:pt x="0" y="426858"/>
                </a:moveTo>
                <a:cubicBezTo>
                  <a:pt x="1145" y="114321"/>
                  <a:pt x="331965" y="-196678"/>
                  <a:pt x="748058" y="157298"/>
                </a:cubicBezTo>
                <a:lnTo>
                  <a:pt x="3808101" y="3223455"/>
                </a:lnTo>
                <a:cubicBezTo>
                  <a:pt x="4090392" y="3578531"/>
                  <a:pt x="3690989" y="3908055"/>
                  <a:pt x="3462147" y="3889005"/>
                </a:cubicBezTo>
                <a:lnTo>
                  <a:pt x="425853" y="3889005"/>
                </a:lnTo>
                <a:cubicBezTo>
                  <a:pt x="190661" y="3889005"/>
                  <a:pt x="0" y="3698344"/>
                  <a:pt x="0" y="3463152"/>
                </a:cubicBezTo>
                <a:lnTo>
                  <a:pt x="0" y="426858"/>
                </a:lnTo>
                <a:close/>
              </a:path>
            </a:pathLst>
          </a:custGeom>
          <a:solidFill>
            <a:schemeClr val="bg1">
              <a:lumMod val="85000"/>
            </a:schemeClr>
          </a:solidFill>
        </p:spPr>
        <p:txBody>
          <a:bodyPr anchor="b"/>
          <a:lstStyle>
            <a:lvl1pPr marL="0" indent="0" algn="ctr">
              <a:buNone/>
              <a:defRPr/>
            </a:lvl1pPr>
          </a:lstStyle>
          <a:p>
            <a:r>
              <a:rPr lang="nl-NL"/>
              <a:t>Dubbelklik om afbeelding te plaatsen</a:t>
            </a:r>
          </a:p>
          <a:p>
            <a:endParaRPr lang="nl-NL"/>
          </a:p>
          <a:p>
            <a:endParaRPr lang="nl-NL"/>
          </a:p>
        </p:txBody>
      </p:sp>
      <p:sp>
        <p:nvSpPr>
          <p:cNvPr id="11" name="Tijdelijke aanduiding voor tekst 8">
            <a:extLst>
              <a:ext uri="{FF2B5EF4-FFF2-40B4-BE49-F238E27FC236}">
                <a16:creationId xmlns:a16="http://schemas.microsoft.com/office/drawing/2014/main" id="{85E5F9F1-0614-4D1C-A78D-21842A76B566}"/>
              </a:ext>
            </a:extLst>
          </p:cNvPr>
          <p:cNvSpPr>
            <a:spLocks noGrp="1"/>
          </p:cNvSpPr>
          <p:nvPr>
            <p:ph type="body" sz="quarter" idx="21" hasCustomPrompt="1"/>
          </p:nvPr>
        </p:nvSpPr>
        <p:spPr>
          <a:xfrm rot="10800000">
            <a:off x="1175479" y="5988184"/>
            <a:ext cx="206729" cy="211112"/>
          </a:xfrm>
          <a:blipFill>
            <a:blip r:embed="rId2" cstate="print">
              <a:extLst>
                <a:ext uri="{28A0092B-C50C-407E-A947-70E740481C1C}">
                  <a14:useLocalDpi xmlns:a14="http://schemas.microsoft.com/office/drawing/2010/main"/>
                </a:ext>
              </a:extLst>
            </a:blip>
            <a:stretch>
              <a:fillRect/>
            </a:stretch>
          </a:blipFill>
        </p:spPr>
        <p:txBody>
          <a:bodyPr>
            <a:normAutofit/>
          </a:bodyPr>
          <a:lstStyle>
            <a:lvl1pPr marL="0" indent="0" algn="l">
              <a:lnSpc>
                <a:spcPct val="100000"/>
              </a:lnSpc>
              <a:buNone/>
              <a:defRPr sz="100">
                <a:solidFill>
                  <a:schemeClr val="bg1"/>
                </a:solidFill>
              </a:defRPr>
            </a:lvl1pPr>
            <a:lvl2pPr>
              <a:defRPr sz="100">
                <a:solidFill>
                  <a:schemeClr val="bg1"/>
                </a:solidFill>
              </a:defRPr>
            </a:lvl2pPr>
            <a:lvl3pPr>
              <a:defRPr sz="100">
                <a:solidFill>
                  <a:schemeClr val="bg1"/>
                </a:solidFill>
              </a:defRPr>
            </a:lvl3pPr>
            <a:lvl4pPr>
              <a:defRPr sz="100">
                <a:solidFill>
                  <a:schemeClr val="bg1"/>
                </a:solidFill>
              </a:defRPr>
            </a:lvl4pPr>
            <a:lvl5pPr>
              <a:defRPr sz="100">
                <a:solidFill>
                  <a:schemeClr val="bg1"/>
                </a:solidFill>
              </a:defRPr>
            </a:lvl5pPr>
          </a:lstStyle>
          <a:p>
            <a:pPr lvl="0"/>
            <a:r>
              <a:rPr lang="nl-NL"/>
              <a:t> </a:t>
            </a:r>
          </a:p>
        </p:txBody>
      </p:sp>
      <p:sp>
        <p:nvSpPr>
          <p:cNvPr id="12" name="Tijdelijke aanduiding voor tekst 4">
            <a:extLst>
              <a:ext uri="{FF2B5EF4-FFF2-40B4-BE49-F238E27FC236}">
                <a16:creationId xmlns:a16="http://schemas.microsoft.com/office/drawing/2014/main" id="{B1C18298-DA88-4D31-8CC7-BAC96D952C9D}"/>
              </a:ext>
            </a:extLst>
          </p:cNvPr>
          <p:cNvSpPr>
            <a:spLocks noGrp="1"/>
          </p:cNvSpPr>
          <p:nvPr>
            <p:ph type="body" sz="quarter" idx="23" hasCustomPrompt="1"/>
          </p:nvPr>
        </p:nvSpPr>
        <p:spPr>
          <a:xfrm>
            <a:off x="1079409" y="603976"/>
            <a:ext cx="5354637" cy="249981"/>
          </a:xfrm>
        </p:spPr>
        <p:txBody>
          <a:bodyPr>
            <a:noAutofit/>
          </a:bodyPr>
          <a:lstStyle>
            <a:lvl1pPr marL="180000" indent="-180000">
              <a:buFontTx/>
              <a:buBlip>
                <a:blip r:embed="rId3"/>
              </a:buBlip>
              <a:defRPr sz="1400" b="1">
                <a:solidFill>
                  <a:schemeClr val="accent1"/>
                </a:solidFill>
              </a:defRPr>
            </a:lvl1pPr>
          </a:lstStyle>
          <a:p>
            <a:pPr lvl="0"/>
            <a:r>
              <a:rPr lang="nl-NL"/>
              <a:t>Klik hier om tekst toe te voegen</a:t>
            </a:r>
          </a:p>
        </p:txBody>
      </p:sp>
      <p:pic>
        <p:nvPicPr>
          <p:cNvPr id="13" name="Afbeelding 12" descr="Afbeelding met tekst&#10;&#10;Automatisch gegenereerde beschrijving">
            <a:extLst>
              <a:ext uri="{FF2B5EF4-FFF2-40B4-BE49-F238E27FC236}">
                <a16:creationId xmlns:a16="http://schemas.microsoft.com/office/drawing/2014/main" id="{90928454-3FA7-43B7-AFBF-B7D5DD2345A9}"/>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977707" y="6077562"/>
            <a:ext cx="1776335" cy="427912"/>
          </a:xfrm>
          <a:prstGeom prst="rect">
            <a:avLst/>
          </a:prstGeom>
        </p:spPr>
      </p:pic>
    </p:spTree>
    <p:extLst>
      <p:ext uri="{BB962C8B-B14F-4D97-AF65-F5344CB8AC3E}">
        <p14:creationId xmlns:p14="http://schemas.microsoft.com/office/powerpoint/2010/main" val="3725521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12"/>
          </p:nvPr>
        </p:nvSpPr>
        <p:spPr/>
        <p:txBody>
          <a:bodyPr/>
          <a:lstStyle/>
          <a:p>
            <a:fld id="{88BC7D53-5E90-4743-9AC3-182A4A03FD18}" type="slidenum">
              <a:rPr lang="nl-NL" smtClean="0"/>
              <a:t>‹#›</a:t>
            </a:fld>
            <a:endParaRPr lang="nl-NL"/>
          </a:p>
        </p:txBody>
      </p:sp>
    </p:spTree>
    <p:extLst>
      <p:ext uri="{BB962C8B-B14F-4D97-AF65-F5344CB8AC3E}">
        <p14:creationId xmlns:p14="http://schemas.microsoft.com/office/powerpoint/2010/main" val="2605314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toslide 01">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35B5D9B0-5D11-1B4C-8C63-0044ADB96F46}"/>
              </a:ext>
            </a:extLst>
          </p:cNvPr>
          <p:cNvSpPr>
            <a:spLocks noGrp="1"/>
          </p:cNvSpPr>
          <p:nvPr>
            <p:ph type="pic" sz="quarter" idx="10" hasCustomPrompt="1"/>
          </p:nvPr>
        </p:nvSpPr>
        <p:spPr>
          <a:xfrm>
            <a:off x="0" y="0"/>
            <a:ext cx="12192000" cy="6858000"/>
          </a:xfrm>
          <a:solidFill>
            <a:schemeClr val="bg1">
              <a:lumMod val="85000"/>
            </a:schemeClr>
          </a:solidFill>
        </p:spPr>
        <p:txBody>
          <a:bodyPr anchor="ctr"/>
          <a:lstStyle>
            <a:lvl1pPr marL="0" indent="0" algn="ctr">
              <a:buNone/>
              <a:defRPr/>
            </a:lvl1pPr>
          </a:lstStyle>
          <a:p>
            <a:r>
              <a:rPr lang="nl-NL"/>
              <a:t>Dubbelklik om afbeelding in te voegen</a:t>
            </a:r>
          </a:p>
        </p:txBody>
      </p:sp>
      <p:sp>
        <p:nvSpPr>
          <p:cNvPr id="6" name="Tijdelijke aanduiding voor tekst 8">
            <a:extLst>
              <a:ext uri="{FF2B5EF4-FFF2-40B4-BE49-F238E27FC236}">
                <a16:creationId xmlns:a16="http://schemas.microsoft.com/office/drawing/2014/main" id="{0596B212-1721-8E46-8DE4-5EF57B906B8E}"/>
              </a:ext>
            </a:extLst>
          </p:cNvPr>
          <p:cNvSpPr>
            <a:spLocks noGrp="1"/>
          </p:cNvSpPr>
          <p:nvPr>
            <p:ph type="body" sz="quarter" idx="20" hasCustomPrompt="1"/>
          </p:nvPr>
        </p:nvSpPr>
        <p:spPr>
          <a:xfrm rot="10800000">
            <a:off x="10243193" y="2664912"/>
            <a:ext cx="2607577" cy="2662868"/>
          </a:xfrm>
          <a:blipFill>
            <a:blip r:embed="rId2" cstate="print">
              <a:extLst>
                <a:ext uri="{28A0092B-C50C-407E-A947-70E740481C1C}">
                  <a14:useLocalDpi xmlns:a14="http://schemas.microsoft.com/office/drawing/2010/main"/>
                </a:ext>
              </a:extLst>
            </a:blip>
            <a:stretch>
              <a:fillRect/>
            </a:stretch>
          </a:blipFill>
        </p:spPr>
        <p:txBody>
          <a:bodyPr>
            <a:normAutofit/>
          </a:bodyPr>
          <a:lstStyle>
            <a:lvl1pPr marL="0" indent="0" algn="l">
              <a:lnSpc>
                <a:spcPct val="100000"/>
              </a:lnSpc>
              <a:buNone/>
              <a:defRPr sz="100">
                <a:solidFill>
                  <a:schemeClr val="bg1"/>
                </a:solidFill>
              </a:defRPr>
            </a:lvl1pPr>
            <a:lvl2pPr>
              <a:defRPr sz="100">
                <a:solidFill>
                  <a:schemeClr val="bg1"/>
                </a:solidFill>
              </a:defRPr>
            </a:lvl2pPr>
            <a:lvl3pPr>
              <a:defRPr sz="100">
                <a:solidFill>
                  <a:schemeClr val="bg1"/>
                </a:solidFill>
              </a:defRPr>
            </a:lvl3pPr>
            <a:lvl4pPr>
              <a:defRPr sz="100">
                <a:solidFill>
                  <a:schemeClr val="bg1"/>
                </a:solidFill>
              </a:defRPr>
            </a:lvl4pPr>
            <a:lvl5pPr>
              <a:defRPr sz="100">
                <a:solidFill>
                  <a:schemeClr val="bg1"/>
                </a:solidFill>
              </a:defRPr>
            </a:lvl5pPr>
          </a:lstStyle>
          <a:p>
            <a:pPr lvl="0"/>
            <a:r>
              <a:rPr lang="nl-NL"/>
              <a:t> </a:t>
            </a:r>
          </a:p>
        </p:txBody>
      </p:sp>
      <p:sp>
        <p:nvSpPr>
          <p:cNvPr id="7" name="Tijdelijke aanduiding voor tekst 8">
            <a:extLst>
              <a:ext uri="{FF2B5EF4-FFF2-40B4-BE49-F238E27FC236}">
                <a16:creationId xmlns:a16="http://schemas.microsoft.com/office/drawing/2014/main" id="{3833C33B-DF80-924A-9E6B-870723BD7C6B}"/>
              </a:ext>
            </a:extLst>
          </p:cNvPr>
          <p:cNvSpPr>
            <a:spLocks noGrp="1"/>
          </p:cNvSpPr>
          <p:nvPr>
            <p:ph type="body" sz="quarter" idx="21" hasCustomPrompt="1"/>
          </p:nvPr>
        </p:nvSpPr>
        <p:spPr>
          <a:xfrm rot="10800000">
            <a:off x="1301872" y="5638784"/>
            <a:ext cx="1853023" cy="1892315"/>
          </a:xfrm>
          <a:blipFill>
            <a:blip r:embed="rId2" cstate="print">
              <a:extLst>
                <a:ext uri="{28A0092B-C50C-407E-A947-70E740481C1C}">
                  <a14:useLocalDpi xmlns:a14="http://schemas.microsoft.com/office/drawing/2010/main"/>
                </a:ext>
              </a:extLst>
            </a:blip>
            <a:stretch>
              <a:fillRect/>
            </a:stretch>
          </a:blipFill>
        </p:spPr>
        <p:txBody>
          <a:bodyPr>
            <a:normAutofit/>
          </a:bodyPr>
          <a:lstStyle>
            <a:lvl1pPr marL="0" indent="0" algn="l">
              <a:lnSpc>
                <a:spcPct val="100000"/>
              </a:lnSpc>
              <a:buNone/>
              <a:defRPr sz="100">
                <a:solidFill>
                  <a:schemeClr val="bg1"/>
                </a:solidFill>
              </a:defRPr>
            </a:lvl1pPr>
            <a:lvl2pPr>
              <a:defRPr sz="100">
                <a:solidFill>
                  <a:schemeClr val="bg1"/>
                </a:solidFill>
              </a:defRPr>
            </a:lvl2pPr>
            <a:lvl3pPr>
              <a:defRPr sz="100">
                <a:solidFill>
                  <a:schemeClr val="bg1"/>
                </a:solidFill>
              </a:defRPr>
            </a:lvl3pPr>
            <a:lvl4pPr>
              <a:defRPr sz="100">
                <a:solidFill>
                  <a:schemeClr val="bg1"/>
                </a:solidFill>
              </a:defRPr>
            </a:lvl4pPr>
            <a:lvl5pPr>
              <a:defRPr sz="100">
                <a:solidFill>
                  <a:schemeClr val="bg1"/>
                </a:solidFill>
              </a:defRPr>
            </a:lvl5pPr>
          </a:lstStyle>
          <a:p>
            <a:pPr lvl="0"/>
            <a:r>
              <a:rPr lang="nl-NL"/>
              <a:t> </a:t>
            </a:r>
          </a:p>
        </p:txBody>
      </p:sp>
      <p:sp>
        <p:nvSpPr>
          <p:cNvPr id="8" name="Tijdelijke aanduiding voor tekst 8">
            <a:extLst>
              <a:ext uri="{FF2B5EF4-FFF2-40B4-BE49-F238E27FC236}">
                <a16:creationId xmlns:a16="http://schemas.microsoft.com/office/drawing/2014/main" id="{6C09EBCD-7F3E-B346-9DEF-16823B383E11}"/>
              </a:ext>
            </a:extLst>
          </p:cNvPr>
          <p:cNvSpPr>
            <a:spLocks noGrp="1"/>
          </p:cNvSpPr>
          <p:nvPr>
            <p:ph type="body" sz="quarter" idx="22" hasCustomPrompt="1"/>
          </p:nvPr>
        </p:nvSpPr>
        <p:spPr>
          <a:xfrm rot="5400000">
            <a:off x="10948243" y="1812901"/>
            <a:ext cx="1668638" cy="1704020"/>
          </a:xfrm>
          <a:blipFill>
            <a:blip r:embed="rId3" cstate="print">
              <a:extLst>
                <a:ext uri="{28A0092B-C50C-407E-A947-70E740481C1C}">
                  <a14:useLocalDpi xmlns:a14="http://schemas.microsoft.com/office/drawing/2010/main"/>
                </a:ext>
              </a:extLst>
            </a:blip>
            <a:stretch>
              <a:fillRect/>
            </a:stretch>
          </a:blipFill>
        </p:spPr>
        <p:txBody>
          <a:bodyPr>
            <a:normAutofit/>
          </a:bodyPr>
          <a:lstStyle>
            <a:lvl1pPr marL="0" indent="0" algn="l">
              <a:lnSpc>
                <a:spcPct val="100000"/>
              </a:lnSpc>
              <a:buNone/>
              <a:defRPr sz="100">
                <a:solidFill>
                  <a:schemeClr val="bg1"/>
                </a:solidFill>
              </a:defRPr>
            </a:lvl1pPr>
            <a:lvl2pPr>
              <a:defRPr sz="100">
                <a:solidFill>
                  <a:schemeClr val="bg1"/>
                </a:solidFill>
              </a:defRPr>
            </a:lvl2pPr>
            <a:lvl3pPr>
              <a:defRPr sz="100">
                <a:solidFill>
                  <a:schemeClr val="bg1"/>
                </a:solidFill>
              </a:defRPr>
            </a:lvl3pPr>
            <a:lvl4pPr>
              <a:defRPr sz="100">
                <a:solidFill>
                  <a:schemeClr val="bg1"/>
                </a:solidFill>
              </a:defRPr>
            </a:lvl4pPr>
            <a:lvl5pPr>
              <a:defRPr sz="100">
                <a:solidFill>
                  <a:schemeClr val="bg1"/>
                </a:solidFill>
              </a:defRPr>
            </a:lvl5pPr>
          </a:lstStyle>
          <a:p>
            <a:pPr lvl="0"/>
            <a:r>
              <a:rPr lang="nl-NL"/>
              <a:t> </a:t>
            </a:r>
          </a:p>
        </p:txBody>
      </p:sp>
    </p:spTree>
    <p:extLst>
      <p:ext uri="{BB962C8B-B14F-4D97-AF65-F5344CB8AC3E}">
        <p14:creationId xmlns:p14="http://schemas.microsoft.com/office/powerpoint/2010/main" val="38870594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toslide 02">
    <p:spTree>
      <p:nvGrpSpPr>
        <p:cNvPr id="1" name=""/>
        <p:cNvGrpSpPr/>
        <p:nvPr/>
      </p:nvGrpSpPr>
      <p:grpSpPr>
        <a:xfrm>
          <a:off x="0" y="0"/>
          <a:ext cx="0" cy="0"/>
          <a:chOff x="0" y="0"/>
          <a:chExt cx="0" cy="0"/>
        </a:xfrm>
      </p:grpSpPr>
      <p:sp>
        <p:nvSpPr>
          <p:cNvPr id="24" name="Tijdelijke aanduiding voor afbeelding 2">
            <a:extLst>
              <a:ext uri="{FF2B5EF4-FFF2-40B4-BE49-F238E27FC236}">
                <a16:creationId xmlns:a16="http://schemas.microsoft.com/office/drawing/2014/main" id="{FFCB03ED-9349-9446-8EB3-82F1C38FFBEE}"/>
              </a:ext>
            </a:extLst>
          </p:cNvPr>
          <p:cNvSpPr>
            <a:spLocks noGrp="1"/>
          </p:cNvSpPr>
          <p:nvPr>
            <p:ph type="pic" sz="quarter" idx="10" hasCustomPrompt="1"/>
          </p:nvPr>
        </p:nvSpPr>
        <p:spPr>
          <a:xfrm>
            <a:off x="0" y="0"/>
            <a:ext cx="12192000" cy="6858000"/>
          </a:xfrm>
          <a:solidFill>
            <a:schemeClr val="bg1">
              <a:lumMod val="85000"/>
            </a:schemeClr>
          </a:solidFill>
        </p:spPr>
        <p:txBody>
          <a:bodyPr anchor="ctr"/>
          <a:lstStyle>
            <a:lvl1pPr marL="0" indent="0" algn="ctr">
              <a:buNone/>
              <a:defRPr/>
            </a:lvl1pPr>
          </a:lstStyle>
          <a:p>
            <a:r>
              <a:rPr lang="nl-NL"/>
              <a:t>Dubbelklik om afbeelding in te voegen</a:t>
            </a:r>
          </a:p>
        </p:txBody>
      </p:sp>
      <p:sp>
        <p:nvSpPr>
          <p:cNvPr id="21" name="Tijdelijke aanduiding voor tekst 8">
            <a:extLst>
              <a:ext uri="{FF2B5EF4-FFF2-40B4-BE49-F238E27FC236}">
                <a16:creationId xmlns:a16="http://schemas.microsoft.com/office/drawing/2014/main" id="{A7C6E853-C820-BD43-BE37-404B90D8AC2E}"/>
              </a:ext>
            </a:extLst>
          </p:cNvPr>
          <p:cNvSpPr>
            <a:spLocks noGrp="1"/>
          </p:cNvSpPr>
          <p:nvPr>
            <p:ph type="body" sz="quarter" idx="19" hasCustomPrompt="1"/>
          </p:nvPr>
        </p:nvSpPr>
        <p:spPr>
          <a:xfrm>
            <a:off x="7800775" y="5424603"/>
            <a:ext cx="2052352" cy="2095870"/>
          </a:xfrm>
          <a:blipFill>
            <a:blip r:embed="rId2" cstate="print">
              <a:extLst>
                <a:ext uri="{28A0092B-C50C-407E-A947-70E740481C1C}">
                  <a14:useLocalDpi xmlns:a14="http://schemas.microsoft.com/office/drawing/2010/main"/>
                </a:ext>
              </a:extLst>
            </a:blip>
            <a:stretch>
              <a:fillRect/>
            </a:stretch>
          </a:blipFill>
        </p:spPr>
        <p:txBody>
          <a:bodyPr>
            <a:normAutofit/>
          </a:bodyPr>
          <a:lstStyle>
            <a:lvl1pPr marL="0" indent="0" algn="l">
              <a:lnSpc>
                <a:spcPct val="100000"/>
              </a:lnSpc>
              <a:buNone/>
              <a:defRPr sz="100">
                <a:solidFill>
                  <a:schemeClr val="bg1"/>
                </a:solidFill>
              </a:defRPr>
            </a:lvl1pPr>
            <a:lvl2pPr>
              <a:defRPr sz="100">
                <a:solidFill>
                  <a:schemeClr val="bg1"/>
                </a:solidFill>
              </a:defRPr>
            </a:lvl2pPr>
            <a:lvl3pPr>
              <a:defRPr sz="100">
                <a:solidFill>
                  <a:schemeClr val="bg1"/>
                </a:solidFill>
              </a:defRPr>
            </a:lvl3pPr>
            <a:lvl4pPr>
              <a:defRPr sz="100">
                <a:solidFill>
                  <a:schemeClr val="bg1"/>
                </a:solidFill>
              </a:defRPr>
            </a:lvl4pPr>
            <a:lvl5pPr>
              <a:defRPr sz="100">
                <a:solidFill>
                  <a:schemeClr val="bg1"/>
                </a:solidFill>
              </a:defRPr>
            </a:lvl5pPr>
          </a:lstStyle>
          <a:p>
            <a:pPr lvl="0"/>
            <a:r>
              <a:rPr lang="nl-NL"/>
              <a:t> </a:t>
            </a:r>
          </a:p>
        </p:txBody>
      </p:sp>
      <p:sp>
        <p:nvSpPr>
          <p:cNvPr id="22" name="Tijdelijke aanduiding voor tekst 8">
            <a:extLst>
              <a:ext uri="{FF2B5EF4-FFF2-40B4-BE49-F238E27FC236}">
                <a16:creationId xmlns:a16="http://schemas.microsoft.com/office/drawing/2014/main" id="{79D254EE-F652-3244-9DD5-8E2BB05E98EE}"/>
              </a:ext>
            </a:extLst>
          </p:cNvPr>
          <p:cNvSpPr>
            <a:spLocks noGrp="1"/>
          </p:cNvSpPr>
          <p:nvPr>
            <p:ph type="body" sz="quarter" idx="20" hasCustomPrompt="1"/>
          </p:nvPr>
        </p:nvSpPr>
        <p:spPr>
          <a:xfrm rot="10800000">
            <a:off x="3473259" y="-1011349"/>
            <a:ext cx="2731597" cy="2789518"/>
          </a:xfrm>
          <a:blipFill>
            <a:blip r:embed="rId3" cstate="print">
              <a:extLst>
                <a:ext uri="{28A0092B-C50C-407E-A947-70E740481C1C}">
                  <a14:useLocalDpi xmlns:a14="http://schemas.microsoft.com/office/drawing/2010/main"/>
                </a:ext>
              </a:extLst>
            </a:blip>
            <a:stretch>
              <a:fillRect/>
            </a:stretch>
          </a:blipFill>
        </p:spPr>
        <p:txBody>
          <a:bodyPr>
            <a:normAutofit/>
          </a:bodyPr>
          <a:lstStyle>
            <a:lvl1pPr marL="0" indent="0" algn="l">
              <a:lnSpc>
                <a:spcPct val="100000"/>
              </a:lnSpc>
              <a:buNone/>
              <a:defRPr sz="100">
                <a:solidFill>
                  <a:schemeClr val="bg1"/>
                </a:solidFill>
              </a:defRPr>
            </a:lvl1pPr>
            <a:lvl2pPr>
              <a:defRPr sz="100">
                <a:solidFill>
                  <a:schemeClr val="bg1"/>
                </a:solidFill>
              </a:defRPr>
            </a:lvl2pPr>
            <a:lvl3pPr>
              <a:defRPr sz="100">
                <a:solidFill>
                  <a:schemeClr val="bg1"/>
                </a:solidFill>
              </a:defRPr>
            </a:lvl3pPr>
            <a:lvl4pPr>
              <a:defRPr sz="100">
                <a:solidFill>
                  <a:schemeClr val="bg1"/>
                </a:solidFill>
              </a:defRPr>
            </a:lvl4pPr>
            <a:lvl5pPr>
              <a:defRPr sz="100">
                <a:solidFill>
                  <a:schemeClr val="bg1"/>
                </a:solidFill>
              </a:defRPr>
            </a:lvl5pPr>
          </a:lstStyle>
          <a:p>
            <a:pPr lvl="0"/>
            <a:r>
              <a:rPr lang="nl-NL"/>
              <a:t> </a:t>
            </a:r>
          </a:p>
        </p:txBody>
      </p:sp>
      <p:sp>
        <p:nvSpPr>
          <p:cNvPr id="23" name="Tijdelijke aanduiding voor tekst 8">
            <a:extLst>
              <a:ext uri="{FF2B5EF4-FFF2-40B4-BE49-F238E27FC236}">
                <a16:creationId xmlns:a16="http://schemas.microsoft.com/office/drawing/2014/main" id="{3073707C-9134-414A-AD18-E0A3485E9694}"/>
              </a:ext>
            </a:extLst>
          </p:cNvPr>
          <p:cNvSpPr>
            <a:spLocks noGrp="1"/>
          </p:cNvSpPr>
          <p:nvPr>
            <p:ph type="body" sz="quarter" idx="21" hasCustomPrompt="1"/>
          </p:nvPr>
        </p:nvSpPr>
        <p:spPr>
          <a:xfrm rot="5400000">
            <a:off x="2350343" y="-894911"/>
            <a:ext cx="1668638" cy="1704020"/>
          </a:xfrm>
          <a:blipFill>
            <a:blip r:embed="rId4" cstate="print">
              <a:extLst>
                <a:ext uri="{28A0092B-C50C-407E-A947-70E740481C1C}">
                  <a14:useLocalDpi xmlns:a14="http://schemas.microsoft.com/office/drawing/2010/main"/>
                </a:ext>
              </a:extLst>
            </a:blip>
            <a:stretch>
              <a:fillRect/>
            </a:stretch>
          </a:blipFill>
        </p:spPr>
        <p:txBody>
          <a:bodyPr>
            <a:normAutofit/>
          </a:bodyPr>
          <a:lstStyle>
            <a:lvl1pPr marL="0" indent="0" algn="l">
              <a:lnSpc>
                <a:spcPct val="100000"/>
              </a:lnSpc>
              <a:buNone/>
              <a:defRPr sz="100">
                <a:solidFill>
                  <a:schemeClr val="bg1"/>
                </a:solidFill>
              </a:defRPr>
            </a:lvl1pPr>
            <a:lvl2pPr>
              <a:defRPr sz="100">
                <a:solidFill>
                  <a:schemeClr val="bg1"/>
                </a:solidFill>
              </a:defRPr>
            </a:lvl2pPr>
            <a:lvl3pPr>
              <a:defRPr sz="100">
                <a:solidFill>
                  <a:schemeClr val="bg1"/>
                </a:solidFill>
              </a:defRPr>
            </a:lvl3pPr>
            <a:lvl4pPr>
              <a:defRPr sz="100">
                <a:solidFill>
                  <a:schemeClr val="bg1"/>
                </a:solidFill>
              </a:defRPr>
            </a:lvl4pPr>
            <a:lvl5pPr>
              <a:defRPr sz="100">
                <a:solidFill>
                  <a:schemeClr val="bg1"/>
                </a:solidFill>
              </a:defRPr>
            </a:lvl5pPr>
          </a:lstStyle>
          <a:p>
            <a:pPr lvl="0"/>
            <a:r>
              <a:rPr lang="nl-NL"/>
              <a:t> </a:t>
            </a:r>
          </a:p>
        </p:txBody>
      </p:sp>
    </p:spTree>
    <p:extLst>
      <p:ext uri="{BB962C8B-B14F-4D97-AF65-F5344CB8AC3E}">
        <p14:creationId xmlns:p14="http://schemas.microsoft.com/office/powerpoint/2010/main" val="36875835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toslide 03">
    <p:spTree>
      <p:nvGrpSpPr>
        <p:cNvPr id="1" name=""/>
        <p:cNvGrpSpPr/>
        <p:nvPr/>
      </p:nvGrpSpPr>
      <p:grpSpPr>
        <a:xfrm>
          <a:off x="0" y="0"/>
          <a:ext cx="0" cy="0"/>
          <a:chOff x="0" y="0"/>
          <a:chExt cx="0" cy="0"/>
        </a:xfrm>
      </p:grpSpPr>
      <p:sp>
        <p:nvSpPr>
          <p:cNvPr id="24" name="Tijdelijke aanduiding voor afbeelding 2">
            <a:extLst>
              <a:ext uri="{FF2B5EF4-FFF2-40B4-BE49-F238E27FC236}">
                <a16:creationId xmlns:a16="http://schemas.microsoft.com/office/drawing/2014/main" id="{FFCB03ED-9349-9446-8EB3-82F1C38FFBEE}"/>
              </a:ext>
            </a:extLst>
          </p:cNvPr>
          <p:cNvSpPr>
            <a:spLocks noGrp="1"/>
          </p:cNvSpPr>
          <p:nvPr>
            <p:ph type="pic" sz="quarter" idx="10" hasCustomPrompt="1"/>
          </p:nvPr>
        </p:nvSpPr>
        <p:spPr>
          <a:xfrm>
            <a:off x="0" y="0"/>
            <a:ext cx="12192000" cy="6858000"/>
          </a:xfrm>
          <a:solidFill>
            <a:schemeClr val="bg1">
              <a:lumMod val="85000"/>
            </a:schemeClr>
          </a:solidFill>
        </p:spPr>
        <p:txBody>
          <a:bodyPr anchor="ctr"/>
          <a:lstStyle>
            <a:lvl1pPr marL="0" indent="0" algn="ctr">
              <a:buNone/>
              <a:defRPr/>
            </a:lvl1pPr>
          </a:lstStyle>
          <a:p>
            <a:r>
              <a:rPr lang="nl-NL"/>
              <a:t>Dubbelklik om afbeelding in te voegen</a:t>
            </a:r>
          </a:p>
        </p:txBody>
      </p:sp>
      <p:sp>
        <p:nvSpPr>
          <p:cNvPr id="22" name="Tijdelijke aanduiding voor tekst 8">
            <a:extLst>
              <a:ext uri="{FF2B5EF4-FFF2-40B4-BE49-F238E27FC236}">
                <a16:creationId xmlns:a16="http://schemas.microsoft.com/office/drawing/2014/main" id="{79D254EE-F652-3244-9DD5-8E2BB05E98EE}"/>
              </a:ext>
            </a:extLst>
          </p:cNvPr>
          <p:cNvSpPr>
            <a:spLocks noGrp="1"/>
          </p:cNvSpPr>
          <p:nvPr>
            <p:ph type="body" sz="quarter" idx="20" hasCustomPrompt="1"/>
          </p:nvPr>
        </p:nvSpPr>
        <p:spPr>
          <a:xfrm rot="10800000">
            <a:off x="3473259" y="-1011349"/>
            <a:ext cx="2731597" cy="2789518"/>
          </a:xfrm>
          <a:blipFill>
            <a:blip r:embed="rId2" cstate="print">
              <a:extLst>
                <a:ext uri="{28A0092B-C50C-407E-A947-70E740481C1C}">
                  <a14:useLocalDpi xmlns:a14="http://schemas.microsoft.com/office/drawing/2010/main"/>
                </a:ext>
              </a:extLst>
            </a:blip>
            <a:stretch>
              <a:fillRect/>
            </a:stretch>
          </a:blipFill>
        </p:spPr>
        <p:txBody>
          <a:bodyPr>
            <a:normAutofit/>
          </a:bodyPr>
          <a:lstStyle>
            <a:lvl1pPr marL="0" indent="0" algn="l">
              <a:lnSpc>
                <a:spcPct val="100000"/>
              </a:lnSpc>
              <a:buNone/>
              <a:defRPr sz="100">
                <a:solidFill>
                  <a:schemeClr val="bg1"/>
                </a:solidFill>
              </a:defRPr>
            </a:lvl1pPr>
            <a:lvl2pPr>
              <a:defRPr sz="100">
                <a:solidFill>
                  <a:schemeClr val="bg1"/>
                </a:solidFill>
              </a:defRPr>
            </a:lvl2pPr>
            <a:lvl3pPr>
              <a:defRPr sz="100">
                <a:solidFill>
                  <a:schemeClr val="bg1"/>
                </a:solidFill>
              </a:defRPr>
            </a:lvl3pPr>
            <a:lvl4pPr>
              <a:defRPr sz="100">
                <a:solidFill>
                  <a:schemeClr val="bg1"/>
                </a:solidFill>
              </a:defRPr>
            </a:lvl4pPr>
            <a:lvl5pPr>
              <a:defRPr sz="100">
                <a:solidFill>
                  <a:schemeClr val="bg1"/>
                </a:solidFill>
              </a:defRPr>
            </a:lvl5pPr>
          </a:lstStyle>
          <a:p>
            <a:pPr lvl="0"/>
            <a:r>
              <a:rPr lang="nl-NL"/>
              <a:t> </a:t>
            </a:r>
          </a:p>
        </p:txBody>
      </p:sp>
      <p:sp>
        <p:nvSpPr>
          <p:cNvPr id="23" name="Tijdelijke aanduiding voor tekst 8">
            <a:extLst>
              <a:ext uri="{FF2B5EF4-FFF2-40B4-BE49-F238E27FC236}">
                <a16:creationId xmlns:a16="http://schemas.microsoft.com/office/drawing/2014/main" id="{3073707C-9134-414A-AD18-E0A3485E9694}"/>
              </a:ext>
            </a:extLst>
          </p:cNvPr>
          <p:cNvSpPr>
            <a:spLocks noGrp="1"/>
          </p:cNvSpPr>
          <p:nvPr>
            <p:ph type="body" sz="quarter" idx="21" hasCustomPrompt="1"/>
          </p:nvPr>
        </p:nvSpPr>
        <p:spPr>
          <a:xfrm rot="5400000">
            <a:off x="2350343" y="-894911"/>
            <a:ext cx="1668638" cy="1704020"/>
          </a:xfrm>
          <a:blipFill>
            <a:blip r:embed="rId3" cstate="print">
              <a:extLst>
                <a:ext uri="{28A0092B-C50C-407E-A947-70E740481C1C}">
                  <a14:useLocalDpi xmlns:a14="http://schemas.microsoft.com/office/drawing/2010/main"/>
                </a:ext>
              </a:extLst>
            </a:blip>
            <a:stretch>
              <a:fillRect/>
            </a:stretch>
          </a:blipFill>
        </p:spPr>
        <p:txBody>
          <a:bodyPr>
            <a:normAutofit/>
          </a:bodyPr>
          <a:lstStyle>
            <a:lvl1pPr marL="0" indent="0" algn="l">
              <a:lnSpc>
                <a:spcPct val="100000"/>
              </a:lnSpc>
              <a:buNone/>
              <a:defRPr sz="100">
                <a:solidFill>
                  <a:schemeClr val="bg1"/>
                </a:solidFill>
              </a:defRPr>
            </a:lvl1pPr>
            <a:lvl2pPr>
              <a:defRPr sz="100">
                <a:solidFill>
                  <a:schemeClr val="bg1"/>
                </a:solidFill>
              </a:defRPr>
            </a:lvl2pPr>
            <a:lvl3pPr>
              <a:defRPr sz="100">
                <a:solidFill>
                  <a:schemeClr val="bg1"/>
                </a:solidFill>
              </a:defRPr>
            </a:lvl3pPr>
            <a:lvl4pPr>
              <a:defRPr sz="100">
                <a:solidFill>
                  <a:schemeClr val="bg1"/>
                </a:solidFill>
              </a:defRPr>
            </a:lvl4pPr>
            <a:lvl5pPr>
              <a:defRPr sz="100">
                <a:solidFill>
                  <a:schemeClr val="bg1"/>
                </a:solidFill>
              </a:defRPr>
            </a:lvl5pPr>
          </a:lstStyle>
          <a:p>
            <a:pPr lvl="0"/>
            <a:r>
              <a:rPr lang="nl-NL"/>
              <a:t> </a:t>
            </a:r>
          </a:p>
        </p:txBody>
      </p:sp>
    </p:spTree>
    <p:extLst>
      <p:ext uri="{BB962C8B-B14F-4D97-AF65-F5344CB8AC3E}">
        <p14:creationId xmlns:p14="http://schemas.microsoft.com/office/powerpoint/2010/main" val="2957729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09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ianummer 6"/>
          <p:cNvSpPr>
            <a:spLocks noGrp="1"/>
          </p:cNvSpPr>
          <p:nvPr>
            <p:ph type="sldNum" sz="quarter" idx="12"/>
          </p:nvPr>
        </p:nvSpPr>
        <p:spPr/>
        <p:txBody>
          <a:bodyPr/>
          <a:lstStyle/>
          <a:p>
            <a:fld id="{88BC7D53-5E90-4743-9AC3-182A4A03FD18}" type="slidenum">
              <a:rPr lang="nl-NL" smtClean="0"/>
              <a:t>‹#›</a:t>
            </a:fld>
            <a:endParaRPr lang="nl-NL"/>
          </a:p>
        </p:txBody>
      </p:sp>
    </p:spTree>
    <p:extLst>
      <p:ext uri="{BB962C8B-B14F-4D97-AF65-F5344CB8AC3E}">
        <p14:creationId xmlns:p14="http://schemas.microsoft.com/office/powerpoint/2010/main" val="2467224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ianummer 8"/>
          <p:cNvSpPr>
            <a:spLocks noGrp="1"/>
          </p:cNvSpPr>
          <p:nvPr>
            <p:ph type="sldNum" sz="quarter" idx="12"/>
          </p:nvPr>
        </p:nvSpPr>
        <p:spPr/>
        <p:txBody>
          <a:bodyPr/>
          <a:lstStyle/>
          <a:p>
            <a:fld id="{88BC7D53-5E90-4743-9AC3-182A4A03FD18}" type="slidenum">
              <a:rPr lang="nl-NL" smtClean="0"/>
              <a:t>‹#›</a:t>
            </a:fld>
            <a:endParaRPr lang="nl-NL"/>
          </a:p>
        </p:txBody>
      </p:sp>
    </p:spTree>
    <p:extLst>
      <p:ext uri="{BB962C8B-B14F-4D97-AF65-F5344CB8AC3E}">
        <p14:creationId xmlns:p14="http://schemas.microsoft.com/office/powerpoint/2010/main" val="119994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5" name="Tijdelijke aanduiding voor dianummer 4"/>
          <p:cNvSpPr>
            <a:spLocks noGrp="1"/>
          </p:cNvSpPr>
          <p:nvPr>
            <p:ph type="sldNum" sz="quarter" idx="12"/>
          </p:nvPr>
        </p:nvSpPr>
        <p:spPr/>
        <p:txBody>
          <a:bodyPr/>
          <a:lstStyle/>
          <a:p>
            <a:fld id="{88BC7D53-5E90-4743-9AC3-182A4A03FD18}" type="slidenum">
              <a:rPr lang="nl-NL" smtClean="0"/>
              <a:t>‹#›</a:t>
            </a:fld>
            <a:endParaRPr lang="nl-NL"/>
          </a:p>
        </p:txBody>
      </p:sp>
    </p:spTree>
    <p:extLst>
      <p:ext uri="{BB962C8B-B14F-4D97-AF65-F5344CB8AC3E}">
        <p14:creationId xmlns:p14="http://schemas.microsoft.com/office/powerpoint/2010/main" val="1511384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88BC7D53-5E90-4743-9AC3-182A4A03FD18}" type="slidenum">
              <a:rPr lang="nl-NL" smtClean="0"/>
              <a:t>‹#›</a:t>
            </a:fld>
            <a:endParaRPr lang="nl-NL"/>
          </a:p>
        </p:txBody>
      </p:sp>
    </p:spTree>
    <p:extLst>
      <p:ext uri="{BB962C8B-B14F-4D97-AF65-F5344CB8AC3E}">
        <p14:creationId xmlns:p14="http://schemas.microsoft.com/office/powerpoint/2010/main" val="294575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t" anchorCtr="0">
            <a:normAutofit/>
          </a:bodyPr>
          <a:lstStyle>
            <a:lvl1pPr algn="l">
              <a:defRPr sz="2400" b="1"/>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ianummer 6"/>
          <p:cNvSpPr>
            <a:spLocks noGrp="1"/>
          </p:cNvSpPr>
          <p:nvPr>
            <p:ph type="sldNum" sz="quarter" idx="12"/>
          </p:nvPr>
        </p:nvSpPr>
        <p:spPr/>
        <p:txBody>
          <a:bodyPr/>
          <a:lstStyle/>
          <a:p>
            <a:fld id="{88BC7D53-5E90-4743-9AC3-182A4A03FD18}" type="slidenum">
              <a:rPr lang="nl-NL" smtClean="0"/>
              <a:t>‹#›</a:t>
            </a:fld>
            <a:endParaRPr lang="nl-NL"/>
          </a:p>
        </p:txBody>
      </p:sp>
      <p:pic>
        <p:nvPicPr>
          <p:cNvPr id="9" name="Afbeelding 8" descr="Kempel-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0135" y="6248901"/>
            <a:ext cx="1286933" cy="510674"/>
          </a:xfrm>
          <a:prstGeom prst="rect">
            <a:avLst/>
          </a:prstGeom>
        </p:spPr>
      </p:pic>
      <p:sp>
        <p:nvSpPr>
          <p:cNvPr id="10" name="Tijdelijke aanduiding voor afbeelding 2"/>
          <p:cNvSpPr>
            <a:spLocks noGrp="1"/>
          </p:cNvSpPr>
          <p:nvPr>
            <p:ph type="pic" idx="13"/>
          </p:nvPr>
        </p:nvSpPr>
        <p:spPr>
          <a:xfrm>
            <a:off x="609601" y="1543953"/>
            <a:ext cx="4011084" cy="4582210"/>
          </a:xfrm>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Tree>
    <p:extLst>
      <p:ext uri="{BB962C8B-B14F-4D97-AF65-F5344CB8AC3E}">
        <p14:creationId xmlns:p14="http://schemas.microsoft.com/office/powerpoint/2010/main" val="3581906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normAutofit/>
          </a:bodyPr>
          <a:lstStyle>
            <a:lvl1pPr algn="ctr">
              <a:defRPr sz="2400" b="1"/>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2389717" y="5367338"/>
            <a:ext cx="7315200" cy="804862"/>
          </a:xfrm>
        </p:spPr>
        <p:txBody>
          <a:bodyPr>
            <a:normAutofit/>
          </a:bodyPr>
          <a:lstStyle>
            <a:lvl1pPr marL="0" indent="0" algn="ctr">
              <a:buNone/>
              <a:defRPr sz="1600">
                <a:solidFill>
                  <a:srgbClr val="92D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7" name="Tijdelijke aanduiding voor dianummer 6"/>
          <p:cNvSpPr>
            <a:spLocks noGrp="1"/>
          </p:cNvSpPr>
          <p:nvPr>
            <p:ph type="sldNum" sz="quarter" idx="12"/>
          </p:nvPr>
        </p:nvSpPr>
        <p:spPr/>
        <p:txBody>
          <a:bodyPr/>
          <a:lstStyle/>
          <a:p>
            <a:fld id="{88BC7D53-5E90-4743-9AC3-182A4A03FD18}" type="slidenum">
              <a:rPr lang="nl-NL" smtClean="0"/>
              <a:t>‹#›</a:t>
            </a:fld>
            <a:endParaRPr lang="nl-NL"/>
          </a:p>
        </p:txBody>
      </p:sp>
    </p:spTree>
    <p:extLst>
      <p:ext uri="{BB962C8B-B14F-4D97-AF65-F5344CB8AC3E}">
        <p14:creationId xmlns:p14="http://schemas.microsoft.com/office/powerpoint/2010/main" val="897508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2.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Titelstijl van model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100">
                <a:solidFill>
                  <a:srgbClr val="002060"/>
                </a:solidFill>
                <a:latin typeface="Arial Rounded MT Bold"/>
                <a:cs typeface="Arial Rounded MT Bold"/>
              </a:defRPr>
            </a:lvl1pPr>
          </a:lstStyle>
          <a:p>
            <a:fld id="{88BC7D53-5E90-4743-9AC3-182A4A03FD18}" type="slidenum">
              <a:rPr lang="nl-NL" smtClean="0"/>
              <a:pPr/>
              <a:t>‹#›</a:t>
            </a:fld>
            <a:endParaRPr lang="nl-NL"/>
          </a:p>
        </p:txBody>
      </p:sp>
    </p:spTree>
    <p:extLst>
      <p:ext uri="{BB962C8B-B14F-4D97-AF65-F5344CB8AC3E}">
        <p14:creationId xmlns:p14="http://schemas.microsoft.com/office/powerpoint/2010/main" val="128069363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61" r:id="rId10"/>
    <p:sldLayoutId id="2147483662" r:id="rId11"/>
    <p:sldLayoutId id="2147483663" r:id="rId12"/>
    <p:sldLayoutId id="2147483658" r:id="rId13"/>
    <p:sldLayoutId id="2147483660" r:id="rId14"/>
    <p:sldLayoutId id="2147483664" r:id="rId15"/>
    <p:sldLayoutId id="2147483666" r:id="rId16"/>
    <p:sldLayoutId id="2147483668" r:id="rId17"/>
    <p:sldLayoutId id="2147483682" r:id="rId18"/>
    <p:sldLayoutId id="2147483683" r:id="rId19"/>
    <p:sldLayoutId id="2147483684" r:id="rId20"/>
  </p:sldLayoutIdLst>
  <p:txStyles>
    <p:titleStyle>
      <a:lvl1pPr algn="l" defTabSz="457200" rtl="0" eaLnBrk="1" latinLnBrk="0" hangingPunct="1">
        <a:spcBef>
          <a:spcPct val="0"/>
        </a:spcBef>
        <a:buNone/>
        <a:defRPr sz="4400" kern="1200">
          <a:solidFill>
            <a:srgbClr val="E64122"/>
          </a:solidFill>
          <a:latin typeface="+mj-lt"/>
          <a:ea typeface="+mj-ea"/>
          <a:cs typeface="Arial Rounded MT Bold"/>
        </a:defRPr>
      </a:lvl1pPr>
    </p:titleStyle>
    <p:bodyStyle>
      <a:lvl1pPr marL="342900" indent="-342900" algn="l" defTabSz="457200" rtl="0" eaLnBrk="1" latinLnBrk="0" hangingPunct="1">
        <a:spcBef>
          <a:spcPct val="20000"/>
        </a:spcBef>
        <a:buFont typeface="Arial"/>
        <a:buChar char="•"/>
        <a:defRPr sz="2400" kern="1200">
          <a:solidFill>
            <a:srgbClr val="E64122"/>
          </a:solidFill>
          <a:latin typeface="Verdana"/>
          <a:ea typeface="+mn-ea"/>
          <a:cs typeface="Verdana"/>
        </a:defRPr>
      </a:lvl1pPr>
      <a:lvl2pPr marL="742950" indent="-285750" algn="l" defTabSz="457200" rtl="0" eaLnBrk="1" latinLnBrk="0" hangingPunct="1">
        <a:spcBef>
          <a:spcPct val="20000"/>
        </a:spcBef>
        <a:buFont typeface="Arial" pitchFamily="34" charset="0"/>
        <a:buChar char="•"/>
        <a:defRPr sz="2000" kern="1200">
          <a:solidFill>
            <a:srgbClr val="E64122"/>
          </a:solidFill>
          <a:latin typeface="Verdana"/>
          <a:ea typeface="+mn-ea"/>
          <a:cs typeface="Verdana"/>
        </a:defRPr>
      </a:lvl2pPr>
      <a:lvl3pPr marL="1143000" indent="-228600" algn="l" defTabSz="457200" rtl="0" eaLnBrk="1" latinLnBrk="0" hangingPunct="1">
        <a:spcBef>
          <a:spcPct val="20000"/>
        </a:spcBef>
        <a:buFont typeface="Arial"/>
        <a:buChar char="•"/>
        <a:defRPr sz="1800" kern="1200">
          <a:solidFill>
            <a:srgbClr val="E64122"/>
          </a:solidFill>
          <a:latin typeface="Verdana"/>
          <a:ea typeface="+mn-ea"/>
          <a:cs typeface="Verdana"/>
        </a:defRPr>
      </a:lvl3pPr>
      <a:lvl4pPr marL="1600200" indent="-228600" algn="l" defTabSz="457200" rtl="0" eaLnBrk="1" latinLnBrk="0" hangingPunct="1">
        <a:spcBef>
          <a:spcPct val="20000"/>
        </a:spcBef>
        <a:buFont typeface="Arial" pitchFamily="34" charset="0"/>
        <a:buChar char="•"/>
        <a:defRPr sz="1600" kern="1200">
          <a:solidFill>
            <a:srgbClr val="E64122"/>
          </a:solidFill>
          <a:latin typeface="Verdana"/>
          <a:ea typeface="+mn-ea"/>
          <a:cs typeface="Verdana"/>
        </a:defRPr>
      </a:lvl4pPr>
      <a:lvl5pPr marL="2057400" indent="-228600" algn="l" defTabSz="457200" rtl="0" eaLnBrk="1" latinLnBrk="0" hangingPunct="1">
        <a:spcBef>
          <a:spcPct val="20000"/>
        </a:spcBef>
        <a:buFont typeface="Arial" pitchFamily="34" charset="0"/>
        <a:buChar char="•"/>
        <a:defRPr sz="1600" kern="1200">
          <a:solidFill>
            <a:srgbClr val="E64122"/>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357D68B-0ADC-4B47-BE28-7C7819D365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1609FF51-9707-0E48-97E4-5F9D69EAC1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DB8C4BD-8F16-5E4D-8A74-BFB82E8662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4BE1B4-38A0-AD46-B3A4-2DB8627EE74E}" type="datetimeFigureOut">
              <a:rPr lang="nl-NL" smtClean="0"/>
              <a:t>27-6-2023</a:t>
            </a:fld>
            <a:endParaRPr lang="nl-NL"/>
          </a:p>
        </p:txBody>
      </p:sp>
      <p:sp>
        <p:nvSpPr>
          <p:cNvPr id="5" name="Tijdelijke aanduiding voor voettekst 4">
            <a:extLst>
              <a:ext uri="{FF2B5EF4-FFF2-40B4-BE49-F238E27FC236}">
                <a16:creationId xmlns:a16="http://schemas.microsoft.com/office/drawing/2014/main" id="{8F5FDEC2-DD33-E445-9D95-59E8DD01D5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B348E5C-8A4D-5D4E-9259-109F500C7F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589BF9-2F59-A246-B168-F5CD2E598791}" type="slidenum">
              <a:rPr lang="nl-NL" smtClean="0"/>
              <a:t>‹#›</a:t>
            </a:fld>
            <a:endParaRPr lang="nl-NL"/>
          </a:p>
        </p:txBody>
      </p:sp>
    </p:spTree>
    <p:extLst>
      <p:ext uri="{BB962C8B-B14F-4D97-AF65-F5344CB8AC3E}">
        <p14:creationId xmlns:p14="http://schemas.microsoft.com/office/powerpoint/2010/main" val="51098726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45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5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5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7.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0.jpe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7.png"/><Relationship Id="rId7" Type="http://schemas.openxmlformats.org/officeDocument/2006/relationships/image" Target="../media/image34.png"/><Relationship Id="rId2" Type="http://schemas.microsoft.com/office/2018/10/relationships/comments" Target="../comments/modernComment_173_35BE4882.xml"/><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www.kempel.nl/opleiding-tot-leraar/zij-instroom/" TargetMode="External"/><Relationship Id="rId2" Type="http://schemas.openxmlformats.org/officeDocument/2006/relationships/image" Target="../media/image44.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31.png"/><Relationship Id="rId7" Type="http://schemas.openxmlformats.org/officeDocument/2006/relationships/image" Target="../media/image49.png"/><Relationship Id="rId2" Type="http://schemas.openxmlformats.org/officeDocument/2006/relationships/image" Target="../media/image27.png"/><Relationship Id="rId1" Type="http://schemas.openxmlformats.org/officeDocument/2006/relationships/slideLayout" Target="../slideLayouts/slideLayout5.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7.png"/><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duo.nl/particulier/tegemoetkomingen-en-subsidies-lerarenopleiding/tegemoetkoming-leraren.jsp" TargetMode="External"/><Relationship Id="rId1" Type="http://schemas.openxmlformats.org/officeDocument/2006/relationships/slideLayout" Target="../slideLayouts/slideLayout7.xml"/><Relationship Id="rId6" Type="http://schemas.openxmlformats.org/officeDocument/2006/relationships/hyperlink" Target="https://duo.nl/particulier/tegemoetkomingen-en-subsidies-lerarenopleiding/subsidie-tweede-lerarenopleiding.jsp" TargetMode="External"/><Relationship Id="rId5" Type="http://schemas.openxmlformats.org/officeDocument/2006/relationships/image" Target="../media/image53.png"/><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mailto:zijinstroom@kempel.nl" TargetMode="External"/><Relationship Id="rId2" Type="http://schemas.openxmlformats.org/officeDocument/2006/relationships/hyperlink" Target="mailto:y.konincks@kempel.nl" TargetMode="External"/><Relationship Id="rId1" Type="http://schemas.openxmlformats.org/officeDocument/2006/relationships/slideLayout" Target="../slideLayouts/slideLayout18.xml"/><Relationship Id="rId5" Type="http://schemas.openxmlformats.org/officeDocument/2006/relationships/hyperlink" Target="http://www.onderwijsloket.com/" TargetMode="External"/><Relationship Id="rId4" Type="http://schemas.openxmlformats.org/officeDocument/2006/relationships/hyperlink" Target="http://www.kempel.nl/opleiding-tot-leraa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image" Target="../media/image17.jpeg"/><Relationship Id="rId7" Type="http://schemas.openxmlformats.org/officeDocument/2006/relationships/image" Target="../media/image19.jpeg"/><Relationship Id="rId2" Type="http://schemas.openxmlformats.org/officeDocument/2006/relationships/slide" Target="slide5.xml"/><Relationship Id="rId1" Type="http://schemas.openxmlformats.org/officeDocument/2006/relationships/slideLayout" Target="../slideLayouts/slideLayout17.xml"/><Relationship Id="rId6" Type="http://schemas.openxmlformats.org/officeDocument/2006/relationships/slide" Target="slide14.xml"/><Relationship Id="rId5" Type="http://schemas.openxmlformats.org/officeDocument/2006/relationships/image" Target="../media/image18.jpeg"/><Relationship Id="rId4" Type="http://schemas.openxmlformats.org/officeDocument/2006/relationships/slide" Target="slide11.xml"/><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7.png"/><Relationship Id="rId1" Type="http://schemas.openxmlformats.org/officeDocument/2006/relationships/slideLayout" Target="../slideLayouts/slideLayout16.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4BE0759-6609-ED51-74E6-FDBF6C1600FF}"/>
              </a:ext>
            </a:extLst>
          </p:cNvPr>
          <p:cNvSpPr txBox="1"/>
          <p:nvPr/>
        </p:nvSpPr>
        <p:spPr>
          <a:xfrm>
            <a:off x="4208016" y="5095783"/>
            <a:ext cx="4767309" cy="369332"/>
          </a:xfrm>
          <a:prstGeom prst="rect">
            <a:avLst/>
          </a:prstGeom>
          <a:noFill/>
        </p:spPr>
        <p:txBody>
          <a:bodyPr wrap="square" lIns="91440" tIns="45720" rIns="91440" bIns="45720" rtlCol="0" anchor="t">
            <a:spAutoFit/>
          </a:bodyPr>
          <a:lstStyle/>
          <a:p>
            <a:endParaRPr lang="nl-NL">
              <a:cs typeface="Calibri"/>
            </a:endParaRPr>
          </a:p>
        </p:txBody>
      </p:sp>
    </p:spTree>
    <p:extLst>
      <p:ext uri="{BB962C8B-B14F-4D97-AF65-F5344CB8AC3E}">
        <p14:creationId xmlns:p14="http://schemas.microsoft.com/office/powerpoint/2010/main" val="4123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bwMode="auto">
          <a:xfrm>
            <a:off x="647371" y="315900"/>
            <a:ext cx="959200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Futura Std Book"/>
              </a:defRPr>
            </a:lvl2pPr>
            <a:lvl3pPr algn="ctr" rtl="0" eaLnBrk="0" fontAlgn="base" hangingPunct="0">
              <a:spcBef>
                <a:spcPct val="0"/>
              </a:spcBef>
              <a:spcAft>
                <a:spcPct val="0"/>
              </a:spcAft>
              <a:defRPr sz="4400">
                <a:solidFill>
                  <a:schemeClr val="tx2"/>
                </a:solidFill>
                <a:latin typeface="Futura Std Book"/>
              </a:defRPr>
            </a:lvl3pPr>
            <a:lvl4pPr algn="ctr" rtl="0" eaLnBrk="0" fontAlgn="base" hangingPunct="0">
              <a:spcBef>
                <a:spcPct val="0"/>
              </a:spcBef>
              <a:spcAft>
                <a:spcPct val="0"/>
              </a:spcAft>
              <a:defRPr sz="4400">
                <a:solidFill>
                  <a:schemeClr val="tx2"/>
                </a:solidFill>
                <a:latin typeface="Futura Std Book"/>
              </a:defRPr>
            </a:lvl4pPr>
            <a:lvl5pPr algn="ctr" rtl="0" eaLnBrk="0" fontAlgn="base" hangingPunct="0">
              <a:spcBef>
                <a:spcPct val="0"/>
              </a:spcBef>
              <a:spcAft>
                <a:spcPct val="0"/>
              </a:spcAft>
              <a:defRPr sz="4400">
                <a:solidFill>
                  <a:schemeClr val="tx2"/>
                </a:solidFill>
                <a:latin typeface="Futura Std Book"/>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nl-NL" sz="2800" b="1" cap="all">
                <a:solidFill>
                  <a:srgbClr val="F02837"/>
                </a:solidFill>
                <a:latin typeface="Calibri"/>
                <a:ea typeface="+mn-ea"/>
                <a:cs typeface="Calibri"/>
              </a:rPr>
              <a:t>TOELATINGSTOETSEN INDIEN </a:t>
            </a:r>
            <a:r>
              <a:rPr lang="nl-NL" sz="2800" b="1" cap="all" err="1">
                <a:solidFill>
                  <a:srgbClr val="F02837"/>
                </a:solidFill>
                <a:latin typeface="Calibri"/>
                <a:ea typeface="+mn-ea"/>
                <a:cs typeface="Calibri"/>
              </a:rPr>
              <a:t>TOELATINg</a:t>
            </a:r>
            <a:r>
              <a:rPr lang="nl-NL" sz="2800" b="1" cap="all">
                <a:solidFill>
                  <a:srgbClr val="F02837"/>
                </a:solidFill>
                <a:latin typeface="Calibri"/>
                <a:ea typeface="+mn-ea"/>
                <a:cs typeface="Calibri"/>
              </a:rPr>
              <a:t> VIA ASSESSMENT</a:t>
            </a:r>
            <a:endParaRPr lang="nl-NL" sz="2800" b="1" cap="all">
              <a:solidFill>
                <a:srgbClr val="F02837"/>
              </a:solidFill>
              <a:latin typeface="Calibri" panose="020F0502020204030204" pitchFamily="34" charset="0"/>
              <a:ea typeface="+mn-ea"/>
              <a:cs typeface="+mn-cs"/>
            </a:endParaRPr>
          </a:p>
        </p:txBody>
      </p:sp>
      <p:graphicFrame>
        <p:nvGraphicFramePr>
          <p:cNvPr id="2" name="Tabel 2">
            <a:extLst>
              <a:ext uri="{FF2B5EF4-FFF2-40B4-BE49-F238E27FC236}">
                <a16:creationId xmlns:a16="http://schemas.microsoft.com/office/drawing/2014/main" id="{CB9AE1A0-C1B4-46BD-B840-EFADF85F32A1}"/>
              </a:ext>
            </a:extLst>
          </p:cNvPr>
          <p:cNvGraphicFramePr>
            <a:graphicFrameLocks noGrp="1"/>
          </p:cNvGraphicFramePr>
          <p:nvPr>
            <p:extLst>
              <p:ext uri="{D42A27DB-BD31-4B8C-83A1-F6EECF244321}">
                <p14:modId xmlns:p14="http://schemas.microsoft.com/office/powerpoint/2010/main" val="1325719788"/>
              </p:ext>
            </p:extLst>
          </p:nvPr>
        </p:nvGraphicFramePr>
        <p:xfrm>
          <a:off x="1209675" y="1872258"/>
          <a:ext cx="8653161" cy="3801432"/>
        </p:xfrm>
        <a:graphic>
          <a:graphicData uri="http://schemas.openxmlformats.org/drawingml/2006/table">
            <a:tbl>
              <a:tblPr firstRow="1" bandRow="1">
                <a:tableStyleId>{5C22544A-7EE6-4342-B048-85BDC9FD1C3A}</a:tableStyleId>
              </a:tblPr>
              <a:tblGrid>
                <a:gridCol w="3190045">
                  <a:extLst>
                    <a:ext uri="{9D8B030D-6E8A-4147-A177-3AD203B41FA5}">
                      <a16:colId xmlns:a16="http://schemas.microsoft.com/office/drawing/2014/main" val="3506378320"/>
                    </a:ext>
                  </a:extLst>
                </a:gridCol>
                <a:gridCol w="5463116">
                  <a:extLst>
                    <a:ext uri="{9D8B030D-6E8A-4147-A177-3AD203B41FA5}">
                      <a16:colId xmlns:a16="http://schemas.microsoft.com/office/drawing/2014/main" val="4286201781"/>
                    </a:ext>
                  </a:extLst>
                </a:gridCol>
              </a:tblGrid>
              <a:tr h="931332">
                <a:tc>
                  <a:txBody>
                    <a:bodyPr/>
                    <a:lstStyle/>
                    <a:p>
                      <a:endParaRPr lang="nl-NL">
                        <a:solidFill>
                          <a:srgbClr val="231973"/>
                        </a:solidFill>
                      </a:endParaRPr>
                    </a:p>
                  </a:txBody>
                  <a:tcPr anchor="ctr">
                    <a:lnB w="12700" cap="flat" cmpd="sng" algn="ctr">
                      <a:solidFill>
                        <a:srgbClr val="231973"/>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2000">
                          <a:solidFill>
                            <a:srgbClr val="231973"/>
                          </a:solidFill>
                        </a:rPr>
                        <a:t>Toelatingstoetsen Aardrijkskunde, Geschiedenis </a:t>
                      </a:r>
                      <a:br>
                        <a:rPr lang="nl-NL" sz="2000">
                          <a:solidFill>
                            <a:srgbClr val="231973"/>
                          </a:solidFill>
                        </a:rPr>
                      </a:br>
                      <a:r>
                        <a:rPr lang="nl-NL" sz="2000">
                          <a:solidFill>
                            <a:srgbClr val="231973"/>
                          </a:solidFill>
                        </a:rPr>
                        <a:t>en Natuur en techniek</a:t>
                      </a:r>
                    </a:p>
                    <a:p>
                      <a:endParaRPr lang="nl-NL" sz="2000">
                        <a:solidFill>
                          <a:srgbClr val="231973"/>
                        </a:solidFill>
                      </a:endParaRPr>
                    </a:p>
                  </a:txBody>
                  <a:tcPr anchor="ctr">
                    <a:lnB w="12700" cap="flat" cmpd="sng" algn="ctr">
                      <a:solidFill>
                        <a:srgbClr val="231973"/>
                      </a:solidFill>
                      <a:prstDash val="solid"/>
                      <a:round/>
                      <a:headEnd type="none" w="med" len="med"/>
                      <a:tailEnd type="none" w="med" len="med"/>
                    </a:lnB>
                    <a:noFill/>
                  </a:tcPr>
                </a:tc>
                <a:extLst>
                  <a:ext uri="{0D108BD9-81ED-4DB2-BD59-A6C34878D82A}">
                    <a16:rowId xmlns:a16="http://schemas.microsoft.com/office/drawing/2014/main" val="3942811420"/>
                  </a:ext>
                </a:extLst>
              </a:tr>
              <a:tr h="964328">
                <a:tc>
                  <a:txBody>
                    <a:bodyPr/>
                    <a:lstStyle/>
                    <a:p>
                      <a:r>
                        <a:rPr lang="nl-NL">
                          <a:solidFill>
                            <a:srgbClr val="231973"/>
                          </a:solidFill>
                        </a:rPr>
                        <a:t>Wo-bachelor</a:t>
                      </a:r>
                    </a:p>
                    <a:p>
                      <a:r>
                        <a:rPr lang="nl-NL">
                          <a:solidFill>
                            <a:srgbClr val="231973"/>
                          </a:solidFill>
                        </a:rPr>
                        <a:t>Hbo-bachelor</a:t>
                      </a:r>
                    </a:p>
                  </a:txBody>
                  <a:tcPr anchor="ctr">
                    <a:lnT w="12700" cap="flat" cmpd="sng" algn="ctr">
                      <a:solidFill>
                        <a:srgbClr val="231973"/>
                      </a:solidFill>
                      <a:prstDash val="solid"/>
                      <a:round/>
                      <a:headEnd type="none" w="med" len="med"/>
                      <a:tailEnd type="none" w="med" len="med"/>
                    </a:lnT>
                    <a:lnB w="12700" cap="flat" cmpd="sng" algn="ctr">
                      <a:solidFill>
                        <a:srgbClr val="231973"/>
                      </a:solidFill>
                      <a:prstDash val="solid"/>
                      <a:round/>
                      <a:headEnd type="none" w="med" len="med"/>
                      <a:tailEnd type="none" w="med" len="med"/>
                    </a:lnB>
                    <a:noFill/>
                  </a:tcPr>
                </a:tc>
                <a:tc>
                  <a:txBody>
                    <a:bodyPr/>
                    <a:lstStyle/>
                    <a:p>
                      <a:r>
                        <a:rPr lang="nl-NL">
                          <a:solidFill>
                            <a:srgbClr val="231973"/>
                          </a:solidFill>
                        </a:rPr>
                        <a:t>Vrijstelling voor alle toetsen</a:t>
                      </a:r>
                    </a:p>
                  </a:txBody>
                  <a:tcPr anchor="ctr">
                    <a:lnT w="12700" cap="flat" cmpd="sng" algn="ctr">
                      <a:solidFill>
                        <a:srgbClr val="231973"/>
                      </a:solidFill>
                      <a:prstDash val="solid"/>
                      <a:round/>
                      <a:headEnd type="none" w="med" len="med"/>
                      <a:tailEnd type="none" w="med" len="med"/>
                    </a:lnT>
                    <a:lnB w="12700" cap="flat" cmpd="sng" algn="ctr">
                      <a:solidFill>
                        <a:srgbClr val="231973"/>
                      </a:solidFill>
                      <a:prstDash val="solid"/>
                      <a:round/>
                      <a:headEnd type="none" w="med" len="med"/>
                      <a:tailEnd type="none" w="med" len="med"/>
                    </a:lnB>
                    <a:noFill/>
                  </a:tcPr>
                </a:tc>
                <a:extLst>
                  <a:ext uri="{0D108BD9-81ED-4DB2-BD59-A6C34878D82A}">
                    <a16:rowId xmlns:a16="http://schemas.microsoft.com/office/drawing/2014/main" val="1730554669"/>
                  </a:ext>
                </a:extLst>
              </a:tr>
              <a:tr h="98249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a:solidFill>
                            <a:srgbClr val="231973"/>
                          </a:solidFill>
                        </a:rPr>
                        <a:t>Hbo-propedeuse met havo </a:t>
                      </a:r>
                      <a:br>
                        <a:rPr lang="nl-NL">
                          <a:solidFill>
                            <a:srgbClr val="231973"/>
                          </a:solidFill>
                        </a:rPr>
                      </a:br>
                      <a:r>
                        <a:rPr lang="nl-NL">
                          <a:solidFill>
                            <a:srgbClr val="231973"/>
                          </a:solidFill>
                        </a:rPr>
                        <a:t>als vooropleiding</a:t>
                      </a:r>
                    </a:p>
                  </a:txBody>
                  <a:tcPr anchor="ctr">
                    <a:lnT w="12700" cap="flat" cmpd="sng" algn="ctr">
                      <a:solidFill>
                        <a:srgbClr val="231973"/>
                      </a:solidFill>
                      <a:prstDash val="solid"/>
                      <a:round/>
                      <a:headEnd type="none" w="med" len="med"/>
                      <a:tailEnd type="none" w="med" len="med"/>
                    </a:lnT>
                    <a:lnB w="12700" cap="flat" cmpd="sng" algn="ctr">
                      <a:solidFill>
                        <a:srgbClr val="231973"/>
                      </a:solidFill>
                      <a:prstDash val="solid"/>
                      <a:round/>
                      <a:headEnd type="none" w="med" len="med"/>
                      <a:tailEnd type="none" w="med" len="med"/>
                    </a:lnB>
                    <a:noFill/>
                  </a:tcPr>
                </a:tc>
                <a:tc>
                  <a:txBody>
                    <a:bodyPr/>
                    <a:lstStyle/>
                    <a:p>
                      <a:r>
                        <a:rPr lang="nl-NL">
                          <a:solidFill>
                            <a:srgbClr val="231973"/>
                          </a:solidFill>
                        </a:rPr>
                        <a:t>Vrijstelling als vak in profiel zit</a:t>
                      </a:r>
                    </a:p>
                  </a:txBody>
                  <a:tcPr anchor="ctr">
                    <a:lnT w="12700" cap="flat" cmpd="sng" algn="ctr">
                      <a:solidFill>
                        <a:srgbClr val="231973"/>
                      </a:solidFill>
                      <a:prstDash val="solid"/>
                      <a:round/>
                      <a:headEnd type="none" w="med" len="med"/>
                      <a:tailEnd type="none" w="med" len="med"/>
                    </a:lnT>
                    <a:lnB w="12700" cap="flat" cmpd="sng" algn="ctr">
                      <a:solidFill>
                        <a:srgbClr val="231973"/>
                      </a:solidFill>
                      <a:prstDash val="solid"/>
                      <a:round/>
                      <a:headEnd type="none" w="med" len="med"/>
                      <a:tailEnd type="none" w="med" len="med"/>
                    </a:lnB>
                    <a:noFill/>
                  </a:tcPr>
                </a:tc>
                <a:extLst>
                  <a:ext uri="{0D108BD9-81ED-4DB2-BD59-A6C34878D82A}">
                    <a16:rowId xmlns:a16="http://schemas.microsoft.com/office/drawing/2014/main" val="3023865665"/>
                  </a:ext>
                </a:extLst>
              </a:tr>
              <a:tr h="84877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a:solidFill>
                            <a:srgbClr val="231973"/>
                          </a:solidFill>
                        </a:rPr>
                        <a:t>Vwo</a:t>
                      </a:r>
                    </a:p>
                  </a:txBody>
                  <a:tcPr anchor="ctr">
                    <a:lnT w="12700" cap="flat" cmpd="sng" algn="ctr">
                      <a:solidFill>
                        <a:srgbClr val="231973"/>
                      </a:solidFill>
                      <a:prstDash val="solid"/>
                      <a:round/>
                      <a:headEnd type="none" w="med" len="med"/>
                      <a:tailEnd type="none" w="med" len="med"/>
                    </a:lnT>
                    <a:lnB w="12700" cap="flat" cmpd="sng" algn="ctr">
                      <a:solidFill>
                        <a:srgbClr val="404F9D"/>
                      </a:solidFill>
                      <a:prstDash val="solid"/>
                      <a:round/>
                      <a:headEnd type="none" w="med" len="med"/>
                      <a:tailEnd type="none" w="med" len="med"/>
                    </a:lnB>
                    <a:noFill/>
                  </a:tcPr>
                </a:tc>
                <a:tc>
                  <a:txBody>
                    <a:bodyPr/>
                    <a:lstStyle/>
                    <a:p>
                      <a:r>
                        <a:rPr lang="nl-NL">
                          <a:solidFill>
                            <a:srgbClr val="231973"/>
                          </a:solidFill>
                        </a:rPr>
                        <a:t>Vrijstelling voor alle toetsen</a:t>
                      </a:r>
                    </a:p>
                  </a:txBody>
                  <a:tcPr anchor="ctr">
                    <a:lnT w="12700" cap="flat" cmpd="sng" algn="ctr">
                      <a:solidFill>
                        <a:srgbClr val="231973"/>
                      </a:solidFill>
                      <a:prstDash val="solid"/>
                      <a:round/>
                      <a:headEnd type="none" w="med" len="med"/>
                      <a:tailEnd type="none" w="med" len="med"/>
                    </a:lnT>
                    <a:lnB w="12700" cap="flat" cmpd="sng" algn="ctr">
                      <a:solidFill>
                        <a:srgbClr val="404F9D"/>
                      </a:solidFill>
                      <a:prstDash val="solid"/>
                      <a:round/>
                      <a:headEnd type="none" w="med" len="med"/>
                      <a:tailEnd type="none" w="med" len="med"/>
                    </a:lnB>
                    <a:noFill/>
                  </a:tcPr>
                </a:tc>
                <a:extLst>
                  <a:ext uri="{0D108BD9-81ED-4DB2-BD59-A6C34878D82A}">
                    <a16:rowId xmlns:a16="http://schemas.microsoft.com/office/drawing/2014/main" val="3958727048"/>
                  </a:ext>
                </a:extLst>
              </a:tr>
            </a:tbl>
          </a:graphicData>
        </a:graphic>
      </p:graphicFrame>
      <p:pic>
        <p:nvPicPr>
          <p:cNvPr id="8" name="Afbeelding 7">
            <a:extLst>
              <a:ext uri="{FF2B5EF4-FFF2-40B4-BE49-F238E27FC236}">
                <a16:creationId xmlns:a16="http://schemas.microsoft.com/office/drawing/2014/main" id="{CD877A90-29D3-4651-B41D-FBACEFD29BFE}"/>
              </a:ext>
            </a:extLst>
          </p:cNvPr>
          <p:cNvPicPr>
            <a:picLocks noChangeAspect="1"/>
          </p:cNvPicPr>
          <p:nvPr/>
        </p:nvPicPr>
        <p:blipFill>
          <a:blip r:embed="rId2"/>
          <a:stretch>
            <a:fillRect/>
          </a:stretch>
        </p:blipFill>
        <p:spPr>
          <a:xfrm rot="16200000">
            <a:off x="10239375" y="-228076"/>
            <a:ext cx="2230951" cy="2230951"/>
          </a:xfrm>
          <a:prstGeom prst="rect">
            <a:avLst/>
          </a:prstGeom>
        </p:spPr>
      </p:pic>
      <p:pic>
        <p:nvPicPr>
          <p:cNvPr id="3" name="Afbeelding 2">
            <a:hlinkClick r:id="rId3" action="ppaction://hlinksldjump"/>
            <a:extLst>
              <a:ext uri="{FF2B5EF4-FFF2-40B4-BE49-F238E27FC236}">
                <a16:creationId xmlns:a16="http://schemas.microsoft.com/office/drawing/2014/main" id="{64EBA423-ABC1-7F75-E915-5AB10A1574E6}"/>
              </a:ext>
            </a:extLst>
          </p:cNvPr>
          <p:cNvPicPr>
            <a:picLocks noChangeAspect="1"/>
          </p:cNvPicPr>
          <p:nvPr/>
        </p:nvPicPr>
        <p:blipFill>
          <a:blip r:embed="rId4"/>
          <a:srcRect/>
          <a:stretch/>
        </p:blipFill>
        <p:spPr>
          <a:xfrm rot="19603796">
            <a:off x="9812115" y="5001871"/>
            <a:ext cx="2063950" cy="2204749"/>
          </a:xfrm>
          <a:prstGeom prst="rect">
            <a:avLst/>
          </a:prstGeom>
        </p:spPr>
      </p:pic>
    </p:spTree>
    <p:extLst>
      <p:ext uri="{BB962C8B-B14F-4D97-AF65-F5344CB8AC3E}">
        <p14:creationId xmlns:p14="http://schemas.microsoft.com/office/powerpoint/2010/main" val="3918744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AEAF2"/>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C001B41A-7838-4BD5-BF42-8E85303D22FD}"/>
              </a:ext>
            </a:extLst>
          </p:cNvPr>
          <p:cNvPicPr>
            <a:picLocks noChangeAspect="1"/>
          </p:cNvPicPr>
          <p:nvPr/>
        </p:nvPicPr>
        <p:blipFill>
          <a:blip r:embed="rId2"/>
          <a:srcRect/>
          <a:stretch/>
        </p:blipFill>
        <p:spPr>
          <a:xfrm>
            <a:off x="1508289" y="1570938"/>
            <a:ext cx="8059917" cy="4341640"/>
          </a:xfrm>
          <a:prstGeom prst="rect">
            <a:avLst/>
          </a:prstGeom>
        </p:spPr>
      </p:pic>
      <p:sp>
        <p:nvSpPr>
          <p:cNvPr id="3" name="Tekstvak 2">
            <a:extLst>
              <a:ext uri="{FF2B5EF4-FFF2-40B4-BE49-F238E27FC236}">
                <a16:creationId xmlns:a16="http://schemas.microsoft.com/office/drawing/2014/main" id="{EA118956-CEAB-43AC-B2CC-3095374EC905}"/>
              </a:ext>
            </a:extLst>
          </p:cNvPr>
          <p:cNvSpPr txBox="1"/>
          <p:nvPr/>
        </p:nvSpPr>
        <p:spPr>
          <a:xfrm>
            <a:off x="2008384" y="2048987"/>
            <a:ext cx="7059725" cy="3385542"/>
          </a:xfrm>
          <a:prstGeom prst="rect">
            <a:avLst/>
          </a:prstGeom>
          <a:noFill/>
        </p:spPr>
        <p:txBody>
          <a:bodyPr wrap="square" rtlCol="0">
            <a:spAutoFit/>
          </a:bodyPr>
          <a:lstStyle/>
          <a:p>
            <a:pPr algn="l"/>
            <a:r>
              <a:rPr lang="nl-NL" sz="2800" b="1" i="0" dirty="0">
                <a:solidFill>
                  <a:srgbClr val="231973"/>
                </a:solidFill>
                <a:effectLst/>
              </a:rPr>
              <a:t>“Een veilige basis om het vak te leren!”</a:t>
            </a:r>
          </a:p>
          <a:p>
            <a:pPr algn="l"/>
            <a:br>
              <a:rPr lang="nl-NL" sz="2000" dirty="0">
                <a:solidFill>
                  <a:srgbClr val="231973"/>
                </a:solidFill>
              </a:rPr>
            </a:br>
            <a:r>
              <a:rPr lang="nl-NL" sz="2000" b="1" i="0" dirty="0">
                <a:solidFill>
                  <a:srgbClr val="231973"/>
                </a:solidFill>
                <a:effectLst/>
              </a:rPr>
              <a:t>Deeltijder Desirée de Warem over het ‘versneld voor </a:t>
            </a:r>
            <a:br>
              <a:rPr lang="nl-NL" sz="2000" b="1" i="0" dirty="0">
                <a:solidFill>
                  <a:srgbClr val="231973"/>
                </a:solidFill>
                <a:effectLst/>
              </a:rPr>
            </a:br>
            <a:r>
              <a:rPr lang="nl-NL" sz="2000" b="1" i="0" dirty="0">
                <a:solidFill>
                  <a:srgbClr val="231973"/>
                </a:solidFill>
                <a:effectLst/>
              </a:rPr>
              <a:t>de klas’-traject</a:t>
            </a:r>
          </a:p>
          <a:p>
            <a:pPr algn="l"/>
            <a:br>
              <a:rPr lang="nl-NL" dirty="0">
                <a:solidFill>
                  <a:schemeClr val="bg1"/>
                </a:solidFill>
              </a:rPr>
            </a:br>
            <a:r>
              <a:rPr lang="nl-NL" i="0" dirty="0">
                <a:solidFill>
                  <a:schemeClr val="bg1"/>
                </a:solidFill>
                <a:effectLst/>
              </a:rPr>
              <a:t>“Goh, wat geweldig als je hier zou werken! Dat dacht ik toen we een school voor onze oudste dochter zochten.” Desirée de Warem ging na haar studie internationale bedrijfseconomie aan de slag in het bedrijfsleven, maar miste op een gegeven moment de flow. Nu staat ze als tweedejaars ‘versnelde’ deeltijder twee dagen betaald voor de klas. “Dat je echt iets kunt betekenen voor kinderen, voelt goed.”</a:t>
            </a:r>
          </a:p>
        </p:txBody>
      </p:sp>
      <p:sp>
        <p:nvSpPr>
          <p:cNvPr id="4" name="Ovaal 3">
            <a:extLst>
              <a:ext uri="{FF2B5EF4-FFF2-40B4-BE49-F238E27FC236}">
                <a16:creationId xmlns:a16="http://schemas.microsoft.com/office/drawing/2014/main" id="{CD06555D-06B0-402F-9063-ED6CB450435C}"/>
              </a:ext>
            </a:extLst>
          </p:cNvPr>
          <p:cNvSpPr/>
          <p:nvPr/>
        </p:nvSpPr>
        <p:spPr>
          <a:xfrm>
            <a:off x="8476793" y="838987"/>
            <a:ext cx="2344227" cy="2475714"/>
          </a:xfrm>
          <a:prstGeom prst="ellipse">
            <a:avLst/>
          </a:prstGeom>
          <a:blipFill>
            <a:blip r:embed="rId3" cstate="print">
              <a:extLst>
                <a:ext uri="{28A0092B-C50C-407E-A947-70E740481C1C}">
                  <a14:useLocalDpi xmlns:a14="http://schemas.microsoft.com/office/drawing/2010/main"/>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515507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8F94CD-6B8D-F34E-8C04-2AAC46FF715F}"/>
              </a:ext>
            </a:extLst>
          </p:cNvPr>
          <p:cNvSpPr>
            <a:spLocks noGrp="1"/>
          </p:cNvSpPr>
          <p:nvPr>
            <p:ph type="ctrTitle"/>
          </p:nvPr>
        </p:nvSpPr>
        <p:spPr>
          <a:xfrm>
            <a:off x="2117751" y="1598727"/>
            <a:ext cx="7956497" cy="917601"/>
          </a:xfrm>
        </p:spPr>
        <p:txBody>
          <a:bodyPr anchor="t" anchorCtr="0"/>
          <a:lstStyle/>
          <a:p>
            <a:r>
              <a:rPr lang="nl-NL" dirty="0"/>
              <a:t>Versneld voor de klas</a:t>
            </a:r>
          </a:p>
        </p:txBody>
      </p:sp>
      <p:sp>
        <p:nvSpPr>
          <p:cNvPr id="3" name="Ondertitel 2">
            <a:extLst>
              <a:ext uri="{FF2B5EF4-FFF2-40B4-BE49-F238E27FC236}">
                <a16:creationId xmlns:a16="http://schemas.microsoft.com/office/drawing/2014/main" id="{0CAA1C06-F4B2-3E46-A614-1A7CE896DDD9}"/>
              </a:ext>
            </a:extLst>
          </p:cNvPr>
          <p:cNvSpPr>
            <a:spLocks noGrp="1"/>
          </p:cNvSpPr>
          <p:nvPr>
            <p:ph type="subTitle" idx="1"/>
          </p:nvPr>
        </p:nvSpPr>
        <p:spPr>
          <a:xfrm>
            <a:off x="3184762" y="2765549"/>
            <a:ext cx="6998555" cy="1353963"/>
          </a:xfrm>
        </p:spPr>
        <p:txBody>
          <a:bodyPr>
            <a:noAutofit/>
          </a:bodyPr>
          <a:lstStyle/>
          <a:p>
            <a:r>
              <a:rPr lang="nl-NL" sz="2000" dirty="0">
                <a:solidFill>
                  <a:srgbClr val="231973"/>
                </a:solidFill>
                <a:latin typeface="+mj-lt"/>
              </a:rPr>
              <a:t>Studenten die de verkorte deeltijdopleiding volgen én al een </a:t>
            </a:r>
            <a:r>
              <a:rPr lang="nl-NL" sz="2000" b="1" dirty="0">
                <a:solidFill>
                  <a:schemeClr val="bg1"/>
                </a:solidFill>
                <a:latin typeface="+mj-lt"/>
              </a:rPr>
              <a:t>hbo- bachelor of hoger </a:t>
            </a:r>
            <a:r>
              <a:rPr lang="nl-NL" sz="2000" dirty="0">
                <a:solidFill>
                  <a:srgbClr val="231973"/>
                </a:solidFill>
                <a:latin typeface="+mj-lt"/>
              </a:rPr>
              <a:t>(onverkort) afgerond hebben, mogen</a:t>
            </a:r>
            <a:r>
              <a:rPr lang="nl-NL" sz="2000" b="1" dirty="0">
                <a:solidFill>
                  <a:srgbClr val="231973"/>
                </a:solidFill>
                <a:latin typeface="+mj-lt"/>
              </a:rPr>
              <a:t> na het eerste jaar deelnemen</a:t>
            </a:r>
            <a:r>
              <a:rPr lang="nl-NL" sz="2000" dirty="0">
                <a:solidFill>
                  <a:srgbClr val="231973"/>
                </a:solidFill>
                <a:latin typeface="+mj-lt"/>
              </a:rPr>
              <a:t> aan de optie ‘versneld voor de klas’ als ze voldoen aan de mijlpalen.</a:t>
            </a:r>
          </a:p>
        </p:txBody>
      </p:sp>
      <p:sp>
        <p:nvSpPr>
          <p:cNvPr id="4" name="Tekstvak 3">
            <a:extLst>
              <a:ext uri="{FF2B5EF4-FFF2-40B4-BE49-F238E27FC236}">
                <a16:creationId xmlns:a16="http://schemas.microsoft.com/office/drawing/2014/main" id="{53EFD403-02E6-428E-8968-3D633FB8AF10}"/>
              </a:ext>
            </a:extLst>
          </p:cNvPr>
          <p:cNvSpPr txBox="1"/>
          <p:nvPr/>
        </p:nvSpPr>
        <p:spPr>
          <a:xfrm>
            <a:off x="3093046" y="4686233"/>
            <a:ext cx="8620653" cy="1698927"/>
          </a:xfrm>
          <a:prstGeom prst="rect">
            <a:avLst/>
          </a:prstGeom>
          <a:noFill/>
        </p:spPr>
        <p:txBody>
          <a:bodyPr wrap="square" lIns="91440" tIns="45720" rIns="91440" bIns="45720" rtlCol="0" anchor="t">
            <a:spAutoFit/>
          </a:bodyPr>
          <a:lstStyle/>
          <a:p>
            <a:pPr marL="444500">
              <a:lnSpc>
                <a:spcPct val="120000"/>
              </a:lnSpc>
            </a:pPr>
            <a:r>
              <a:rPr lang="nl-NL" sz="1800" b="1">
                <a:solidFill>
                  <a:schemeClr val="bg1"/>
                </a:solidFill>
                <a:latin typeface="+mj-lt"/>
              </a:rPr>
              <a:t>Mijlpalen:</a:t>
            </a:r>
            <a:r>
              <a:rPr lang="nl-NL" b="1">
                <a:solidFill>
                  <a:schemeClr val="bg1"/>
                </a:solidFill>
                <a:latin typeface="+mj-lt"/>
              </a:rPr>
              <a:t> </a:t>
            </a:r>
            <a:endParaRPr lang="nl-NL" sz="1800" b="1">
              <a:solidFill>
                <a:schemeClr val="bg1"/>
              </a:solidFill>
              <a:latin typeface="+mj-lt"/>
            </a:endParaRPr>
          </a:p>
          <a:p>
            <a:pPr marL="730250" indent="-285750">
              <a:lnSpc>
                <a:spcPct val="120000"/>
              </a:lnSpc>
              <a:spcBef>
                <a:spcPts val="0"/>
              </a:spcBef>
              <a:buClr>
                <a:srgbClr val="231973"/>
              </a:buClr>
              <a:buFont typeface="Arial" panose="020B0604020202020204" pitchFamily="34" charset="0"/>
              <a:buChar char="•"/>
            </a:pPr>
            <a:r>
              <a:rPr lang="nl-NL" sz="1800">
                <a:solidFill>
                  <a:schemeClr val="bg1"/>
                </a:solidFill>
                <a:latin typeface="+mj-lt"/>
              </a:rPr>
              <a:t>Alle studiepunten van blok 1 t/m 3 (jaar 1), inclusief de rekentoets, zijn behaald</a:t>
            </a:r>
            <a:endParaRPr lang="nl-NL" sz="1800">
              <a:solidFill>
                <a:schemeClr val="bg1"/>
              </a:solidFill>
              <a:latin typeface="+mj-lt"/>
              <a:cs typeface="Calibri"/>
            </a:endParaRPr>
          </a:p>
          <a:p>
            <a:pPr marL="730250" indent="-285750">
              <a:lnSpc>
                <a:spcPct val="120000"/>
              </a:lnSpc>
              <a:spcBef>
                <a:spcPts val="0"/>
              </a:spcBef>
              <a:buClr>
                <a:srgbClr val="231973"/>
              </a:buClr>
              <a:buFont typeface="Arial" panose="020B0604020202020204" pitchFamily="34" charset="0"/>
              <a:buChar char="•"/>
            </a:pPr>
            <a:r>
              <a:rPr lang="nl-NL" sz="1800">
                <a:solidFill>
                  <a:schemeClr val="bg1"/>
                </a:solidFill>
                <a:latin typeface="+mj-lt"/>
              </a:rPr>
              <a:t>Voldoende beoordeling van de stage van semester 2 op hoger </a:t>
            </a:r>
            <a:br>
              <a:rPr lang="nl-NL" sz="1800">
                <a:latin typeface="+mj-lt"/>
              </a:rPr>
            </a:br>
            <a:r>
              <a:rPr lang="nl-NL" sz="1800">
                <a:solidFill>
                  <a:schemeClr val="bg1"/>
                </a:solidFill>
                <a:latin typeface="+mj-lt"/>
              </a:rPr>
              <a:t>niveau S-STA6 (semester 1 jaar 2)</a:t>
            </a:r>
            <a:endParaRPr lang="nl-NL" sz="1800">
              <a:solidFill>
                <a:schemeClr val="bg1"/>
              </a:solidFill>
              <a:latin typeface="+mj-lt"/>
              <a:cs typeface="Calibri"/>
            </a:endParaRPr>
          </a:p>
          <a:p>
            <a:endParaRPr lang="nl-NL"/>
          </a:p>
        </p:txBody>
      </p:sp>
    </p:spTree>
    <p:extLst>
      <p:ext uri="{BB962C8B-B14F-4D97-AF65-F5344CB8AC3E}">
        <p14:creationId xmlns:p14="http://schemas.microsoft.com/office/powerpoint/2010/main" val="1017621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4181" y="642099"/>
            <a:ext cx="8229600" cy="570093"/>
          </a:xfrm>
        </p:spPr>
        <p:txBody>
          <a:bodyPr>
            <a:normAutofit/>
          </a:bodyPr>
          <a:lstStyle/>
          <a:p>
            <a:r>
              <a:rPr lang="nl-NL" sz="2800" b="1">
                <a:solidFill>
                  <a:srgbClr val="F02837"/>
                </a:solidFill>
              </a:rPr>
              <a:t>VERSNELD VOOR DE KLAS</a:t>
            </a:r>
          </a:p>
        </p:txBody>
      </p:sp>
      <p:sp>
        <p:nvSpPr>
          <p:cNvPr id="3" name="Tijdelijke aanduiding voor inhoud 2"/>
          <p:cNvSpPr>
            <a:spLocks noGrp="1"/>
          </p:cNvSpPr>
          <p:nvPr>
            <p:ph sz="half" idx="1"/>
          </p:nvPr>
        </p:nvSpPr>
        <p:spPr>
          <a:xfrm>
            <a:off x="1329569" y="1809948"/>
            <a:ext cx="10052805" cy="3659778"/>
          </a:xfrm>
        </p:spPr>
        <p:txBody>
          <a:bodyPr vert="horz" lIns="91440" tIns="45720" rIns="91440" bIns="45720" rtlCol="0" anchor="t">
            <a:noAutofit/>
          </a:bodyPr>
          <a:lstStyle/>
          <a:p>
            <a:pPr marL="269875" indent="-269875">
              <a:lnSpc>
                <a:spcPct val="140000"/>
              </a:lnSpc>
              <a:spcBef>
                <a:spcPts val="0"/>
              </a:spcBef>
            </a:pPr>
            <a:r>
              <a:rPr lang="nl-NL" sz="2000">
                <a:solidFill>
                  <a:srgbClr val="231973"/>
                </a:solidFill>
                <a:latin typeface="+mj-lt"/>
              </a:rPr>
              <a:t>Reeds in bezit van hbo- of wo-bachelor (onverkort) of hoger</a:t>
            </a:r>
          </a:p>
          <a:p>
            <a:pPr marL="269875" indent="-269875">
              <a:lnSpc>
                <a:spcPct val="140000"/>
              </a:lnSpc>
              <a:spcBef>
                <a:spcPts val="0"/>
              </a:spcBef>
            </a:pPr>
            <a:r>
              <a:rPr lang="nl-NL" sz="2000">
                <a:solidFill>
                  <a:srgbClr val="231973"/>
                </a:solidFill>
                <a:latin typeface="+mj-lt"/>
              </a:rPr>
              <a:t>Student zorgt zelf voor aanstelling (minimaal 0,4 en maximaal 0,8 fte) bij een schoolbestuur</a:t>
            </a:r>
          </a:p>
          <a:p>
            <a:pPr marL="269875" indent="-269875">
              <a:lnSpc>
                <a:spcPct val="140000"/>
              </a:lnSpc>
              <a:spcBef>
                <a:spcPts val="0"/>
              </a:spcBef>
            </a:pPr>
            <a:r>
              <a:rPr lang="nl-NL" sz="2000">
                <a:solidFill>
                  <a:srgbClr val="231973"/>
                </a:solidFill>
                <a:latin typeface="+mj-lt"/>
              </a:rPr>
              <a:t>Verantwoordelijk voor een eigen groep</a:t>
            </a:r>
          </a:p>
          <a:p>
            <a:pPr marL="269875" indent="-269875">
              <a:lnSpc>
                <a:spcPct val="140000"/>
              </a:lnSpc>
              <a:spcBef>
                <a:spcPts val="0"/>
              </a:spcBef>
            </a:pPr>
            <a:r>
              <a:rPr lang="nl-NL" sz="2000">
                <a:solidFill>
                  <a:srgbClr val="231973"/>
                </a:solidFill>
                <a:latin typeface="+mj-lt"/>
              </a:rPr>
              <a:t>Het praktijkdeel (stage) wordt ingevuld op de werkplek </a:t>
            </a:r>
          </a:p>
          <a:p>
            <a:pPr marL="269875" indent="-269875">
              <a:lnSpc>
                <a:spcPct val="140000"/>
              </a:lnSpc>
              <a:spcBef>
                <a:spcPts val="0"/>
              </a:spcBef>
            </a:pPr>
            <a:r>
              <a:rPr lang="nl-NL" sz="2000">
                <a:solidFill>
                  <a:srgbClr val="231973"/>
                </a:solidFill>
                <a:latin typeface="+mj-lt"/>
              </a:rPr>
              <a:t>Ingeschreven als student: collegegeld</a:t>
            </a:r>
          </a:p>
          <a:p>
            <a:pPr marL="269875" indent="-269875">
              <a:lnSpc>
                <a:spcPct val="140000"/>
              </a:lnSpc>
              <a:spcBef>
                <a:spcPts val="0"/>
              </a:spcBef>
            </a:pPr>
            <a:r>
              <a:rPr lang="nl-NL" sz="2000">
                <a:solidFill>
                  <a:srgbClr val="231973"/>
                </a:solidFill>
                <a:latin typeface="+mj-lt"/>
              </a:rPr>
              <a:t>Deze periode neemt, uitgaande van een positief studieverloop, nog maximaal 2 jaar in beslag.</a:t>
            </a:r>
          </a:p>
        </p:txBody>
      </p:sp>
      <p:pic>
        <p:nvPicPr>
          <p:cNvPr id="7" name="Afbeelding 6">
            <a:extLst>
              <a:ext uri="{FF2B5EF4-FFF2-40B4-BE49-F238E27FC236}">
                <a16:creationId xmlns:a16="http://schemas.microsoft.com/office/drawing/2014/main" id="{048D4FCD-33C5-4EE7-A6A4-C86E97EDAFF2}"/>
              </a:ext>
            </a:extLst>
          </p:cNvPr>
          <p:cNvPicPr>
            <a:picLocks noChangeAspect="1"/>
          </p:cNvPicPr>
          <p:nvPr/>
        </p:nvPicPr>
        <p:blipFill>
          <a:blip r:embed="rId2"/>
          <a:srcRect/>
          <a:stretch/>
        </p:blipFill>
        <p:spPr>
          <a:xfrm rot="16200000">
            <a:off x="9496092" y="-292288"/>
            <a:ext cx="2231329" cy="2231329"/>
          </a:xfrm>
          <a:prstGeom prst="rect">
            <a:avLst/>
          </a:prstGeom>
        </p:spPr>
      </p:pic>
      <p:pic>
        <p:nvPicPr>
          <p:cNvPr id="4" name="Afbeelding 3">
            <a:hlinkClick r:id="rId3" action="ppaction://hlinksldjump"/>
            <a:extLst>
              <a:ext uri="{FF2B5EF4-FFF2-40B4-BE49-F238E27FC236}">
                <a16:creationId xmlns:a16="http://schemas.microsoft.com/office/drawing/2014/main" id="{F9F6AED7-4FA3-7CB9-15FF-85DD19A0DCB2}"/>
              </a:ext>
            </a:extLst>
          </p:cNvPr>
          <p:cNvPicPr>
            <a:picLocks noChangeAspect="1"/>
          </p:cNvPicPr>
          <p:nvPr/>
        </p:nvPicPr>
        <p:blipFill>
          <a:blip r:embed="rId4"/>
          <a:srcRect/>
          <a:stretch/>
        </p:blipFill>
        <p:spPr>
          <a:xfrm rot="19603796">
            <a:off x="10358631" y="5415115"/>
            <a:ext cx="1426868" cy="1530192"/>
          </a:xfrm>
          <a:prstGeom prst="rect">
            <a:avLst/>
          </a:prstGeom>
        </p:spPr>
      </p:pic>
    </p:spTree>
    <p:extLst>
      <p:ext uri="{BB962C8B-B14F-4D97-AF65-F5344CB8AC3E}">
        <p14:creationId xmlns:p14="http://schemas.microsoft.com/office/powerpoint/2010/main" val="2187607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AEAF2"/>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C001B41A-7838-4BD5-BF42-8E85303D22FD}"/>
              </a:ext>
            </a:extLst>
          </p:cNvPr>
          <p:cNvPicPr>
            <a:picLocks noChangeAspect="1"/>
          </p:cNvPicPr>
          <p:nvPr/>
        </p:nvPicPr>
        <p:blipFill>
          <a:blip r:embed="rId2"/>
          <a:srcRect/>
          <a:stretch/>
        </p:blipFill>
        <p:spPr>
          <a:xfrm>
            <a:off x="1671730" y="1570938"/>
            <a:ext cx="8085012" cy="3990876"/>
          </a:xfrm>
          <a:prstGeom prst="rect">
            <a:avLst/>
          </a:prstGeom>
        </p:spPr>
      </p:pic>
      <p:sp>
        <p:nvSpPr>
          <p:cNvPr id="3" name="Tekstvak 2">
            <a:extLst>
              <a:ext uri="{FF2B5EF4-FFF2-40B4-BE49-F238E27FC236}">
                <a16:creationId xmlns:a16="http://schemas.microsoft.com/office/drawing/2014/main" id="{EA118956-CEAB-43AC-B2CC-3095374EC905}"/>
              </a:ext>
            </a:extLst>
          </p:cNvPr>
          <p:cNvSpPr txBox="1"/>
          <p:nvPr/>
        </p:nvSpPr>
        <p:spPr>
          <a:xfrm>
            <a:off x="2130456" y="2021335"/>
            <a:ext cx="7059725" cy="3139321"/>
          </a:xfrm>
          <a:prstGeom prst="rect">
            <a:avLst/>
          </a:prstGeom>
          <a:noFill/>
        </p:spPr>
        <p:txBody>
          <a:bodyPr wrap="square" lIns="91440" tIns="45720" rIns="91440" bIns="45720" rtlCol="0" anchor="t">
            <a:spAutoFit/>
          </a:bodyPr>
          <a:lstStyle/>
          <a:p>
            <a:pPr algn="l"/>
            <a:r>
              <a:rPr lang="nl-NL" sz="2400" b="1" i="0">
                <a:solidFill>
                  <a:srgbClr val="F02837"/>
                </a:solidFill>
                <a:effectLst/>
              </a:rPr>
              <a:t>“Ik maakte de balans op en besloot dat ik in het laatste deel van mijn loopbaan een andere kant </a:t>
            </a:r>
            <a:br>
              <a:rPr lang="nl-NL" sz="2400" b="1" i="0">
                <a:effectLst/>
              </a:rPr>
            </a:br>
            <a:r>
              <a:rPr lang="nl-NL" sz="2400" b="1" i="0">
                <a:solidFill>
                  <a:srgbClr val="F02837"/>
                </a:solidFill>
                <a:effectLst/>
              </a:rPr>
              <a:t>op wilde.</a:t>
            </a:r>
          </a:p>
          <a:p>
            <a:pPr algn="l"/>
            <a:br>
              <a:rPr lang="nl-NL"/>
            </a:br>
            <a:r>
              <a:rPr lang="nl-NL" i="0">
                <a:solidFill>
                  <a:schemeClr val="bg1"/>
                </a:solidFill>
                <a:effectLst/>
              </a:rPr>
              <a:t>Patrick Sies is een relatieve nieuwkomer in het onderwijs. Sinds twee jaar werkt de zij-instromer als docent kernvakken voor de bovenbouw van De Groote Aard (onderdeel van Stichting </a:t>
            </a:r>
            <a:r>
              <a:rPr lang="nl-NL" i="0" err="1">
                <a:solidFill>
                  <a:schemeClr val="bg1"/>
                </a:solidFill>
                <a:effectLst/>
              </a:rPr>
              <a:t>KempenKind</a:t>
            </a:r>
            <a:r>
              <a:rPr lang="nl-NL" i="0">
                <a:solidFill>
                  <a:schemeClr val="bg1"/>
                </a:solidFill>
                <a:effectLst/>
              </a:rPr>
              <a:t>). Op zijn </a:t>
            </a:r>
            <a:r>
              <a:rPr lang="nl-NL">
                <a:solidFill>
                  <a:schemeClr val="bg1"/>
                </a:solidFill>
              </a:rPr>
              <a:t>57e</a:t>
            </a:r>
            <a:r>
              <a:rPr lang="nl-NL" i="0">
                <a:solidFill>
                  <a:schemeClr val="bg1"/>
                </a:solidFill>
                <a:effectLst/>
              </a:rPr>
              <a:t> koos hij, jurist van huis uit, na een lange carrière in commerciële en managementfuncties in de bank- en verzekeringsbranche voor een andere richting: het onderwijs.</a:t>
            </a:r>
            <a:endParaRPr lang="nl-NL" i="0">
              <a:solidFill>
                <a:schemeClr val="bg1"/>
              </a:solidFill>
              <a:effectLst/>
              <a:cs typeface="Calibri"/>
            </a:endParaRPr>
          </a:p>
        </p:txBody>
      </p:sp>
      <p:sp>
        <p:nvSpPr>
          <p:cNvPr id="4" name="Ovaal 3">
            <a:hlinkClick r:id="rId3" action="ppaction://hlinksldjump"/>
            <a:extLst>
              <a:ext uri="{FF2B5EF4-FFF2-40B4-BE49-F238E27FC236}">
                <a16:creationId xmlns:a16="http://schemas.microsoft.com/office/drawing/2014/main" id="{9AD0BB04-90D6-319A-E2C3-986570A75854}"/>
              </a:ext>
            </a:extLst>
          </p:cNvPr>
          <p:cNvSpPr/>
          <p:nvPr/>
        </p:nvSpPr>
        <p:spPr>
          <a:xfrm>
            <a:off x="8476793" y="459487"/>
            <a:ext cx="2344227" cy="2475714"/>
          </a:xfrm>
          <a:prstGeom prst="ellipse">
            <a:avLst/>
          </a:prstGeom>
          <a:blipFill>
            <a:blip r:embed="rId4" cstate="print">
              <a:extLst>
                <a:ext uri="{28A0092B-C50C-407E-A947-70E740481C1C}">
                  <a14:useLocalDpi xmlns:a14="http://schemas.microsoft.com/office/drawing/2010/main"/>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268480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B7A366-721F-483A-B387-99261E1E32A6}"/>
              </a:ext>
            </a:extLst>
          </p:cNvPr>
          <p:cNvSpPr>
            <a:spLocks noGrp="1"/>
          </p:cNvSpPr>
          <p:nvPr>
            <p:ph type="ctrTitle"/>
          </p:nvPr>
        </p:nvSpPr>
        <p:spPr/>
        <p:txBody>
          <a:bodyPr/>
          <a:lstStyle/>
          <a:p>
            <a:r>
              <a:rPr lang="nl-NL" dirty="0">
                <a:solidFill>
                  <a:srgbClr val="231973"/>
                </a:solidFill>
                <a:ea typeface="+mn-lt"/>
                <a:cs typeface="+mn-lt"/>
              </a:rPr>
              <a:t>ZIJ-INSTROOMTRAJECT  </a:t>
            </a:r>
            <a:endParaRPr lang="nl-NL" dirty="0">
              <a:solidFill>
                <a:srgbClr val="231973"/>
              </a:solidFill>
            </a:endParaRPr>
          </a:p>
        </p:txBody>
      </p:sp>
      <p:sp>
        <p:nvSpPr>
          <p:cNvPr id="3" name="Tijdelijke aanduiding voor tekst 2">
            <a:extLst>
              <a:ext uri="{FF2B5EF4-FFF2-40B4-BE49-F238E27FC236}">
                <a16:creationId xmlns:a16="http://schemas.microsoft.com/office/drawing/2014/main" id="{A301EA4F-06CA-4DFF-9C75-F41B5C478EAD}"/>
              </a:ext>
            </a:extLst>
          </p:cNvPr>
          <p:cNvSpPr>
            <a:spLocks noGrp="1"/>
          </p:cNvSpPr>
          <p:nvPr>
            <p:ph type="body" idx="10"/>
          </p:nvPr>
        </p:nvSpPr>
        <p:spPr>
          <a:xfrm>
            <a:off x="665825" y="2167633"/>
            <a:ext cx="8105313" cy="3621883"/>
          </a:xfrm>
        </p:spPr>
        <p:txBody>
          <a:bodyPr vert="horz" lIns="91440" tIns="45720" rIns="91440" bIns="45720" rtlCol="0" anchor="t">
            <a:normAutofit lnSpcReduction="10000"/>
          </a:bodyPr>
          <a:lstStyle/>
          <a:p>
            <a:pPr lvl="1"/>
            <a:endParaRPr lang="nl-NL" sz="2400" dirty="0">
              <a:solidFill>
                <a:srgbClr val="231973"/>
              </a:solidFill>
              <a:latin typeface="+mj-lt"/>
              <a:ea typeface="+mn-lt"/>
              <a:cs typeface="Calibri"/>
            </a:endParaRPr>
          </a:p>
          <a:p>
            <a:pPr marL="914400" lvl="1" indent="-457200">
              <a:buFont typeface="Arial" panose="020B0604020202020204" pitchFamily="34" charset="0"/>
              <a:buChar char="•"/>
            </a:pPr>
            <a:r>
              <a:rPr lang="nl-NL" sz="2400" dirty="0">
                <a:solidFill>
                  <a:srgbClr val="231973"/>
                </a:solidFill>
                <a:latin typeface="+mj-lt"/>
                <a:ea typeface="+mn-lt"/>
                <a:cs typeface="Calibri"/>
              </a:rPr>
              <a:t>Landelijk: jaarlijks 900 nieuwe starters opleiding </a:t>
            </a:r>
            <a:r>
              <a:rPr lang="nl-NL" sz="2400" err="1">
                <a:solidFill>
                  <a:srgbClr val="231973"/>
                </a:solidFill>
                <a:latin typeface="+mj-lt"/>
                <a:ea typeface="+mn-lt"/>
                <a:cs typeface="Calibri"/>
              </a:rPr>
              <a:t>zij-instroom</a:t>
            </a:r>
            <a:r>
              <a:rPr lang="nl-NL" sz="2400" dirty="0">
                <a:solidFill>
                  <a:srgbClr val="231973"/>
                </a:solidFill>
                <a:latin typeface="+mj-lt"/>
                <a:ea typeface="+mn-lt"/>
                <a:cs typeface="Calibri"/>
              </a:rPr>
              <a:t>; </a:t>
            </a:r>
            <a:endParaRPr lang="nl-NL" sz="2400" dirty="0">
              <a:solidFill>
                <a:srgbClr val="8C8BA5"/>
              </a:solidFill>
              <a:latin typeface="+mj-lt"/>
              <a:ea typeface="+mn-lt"/>
              <a:cs typeface="Calibri"/>
            </a:endParaRPr>
          </a:p>
          <a:p>
            <a:pPr marL="914400" lvl="1" indent="-457200">
              <a:buChar char="•"/>
            </a:pPr>
            <a:endParaRPr lang="nl-NL" sz="2400" dirty="0">
              <a:solidFill>
                <a:srgbClr val="231973"/>
              </a:solidFill>
              <a:latin typeface="+mj-lt"/>
              <a:ea typeface="+mn-lt"/>
              <a:cs typeface="Calibri"/>
            </a:endParaRPr>
          </a:p>
          <a:p>
            <a:pPr marL="914400" lvl="1" indent="-457200">
              <a:buChar char="•"/>
            </a:pPr>
            <a:r>
              <a:rPr lang="nl-NL" sz="2400" dirty="0">
                <a:solidFill>
                  <a:srgbClr val="231973"/>
                </a:solidFill>
                <a:latin typeface="+mj-lt"/>
                <a:ea typeface="+mn-lt"/>
                <a:cs typeface="Calibri"/>
              </a:rPr>
              <a:t>Groei aantal besturen met vacatures </a:t>
            </a:r>
            <a:r>
              <a:rPr lang="nl-NL" sz="2400" err="1">
                <a:solidFill>
                  <a:srgbClr val="231973"/>
                </a:solidFill>
                <a:latin typeface="+mj-lt"/>
                <a:ea typeface="+mn-lt"/>
                <a:cs typeface="Calibri"/>
              </a:rPr>
              <a:t>zij-instroom</a:t>
            </a:r>
            <a:r>
              <a:rPr lang="nl-NL" sz="2400" dirty="0">
                <a:solidFill>
                  <a:srgbClr val="231973"/>
                </a:solidFill>
                <a:latin typeface="+mj-lt"/>
                <a:ea typeface="+mn-lt"/>
                <a:cs typeface="Calibri"/>
              </a:rPr>
              <a:t>; </a:t>
            </a:r>
            <a:endParaRPr lang="nl-NL" sz="2400" dirty="0">
              <a:latin typeface="+mj-lt"/>
              <a:ea typeface="+mn-lt"/>
              <a:cs typeface="+mn-lt"/>
            </a:endParaRPr>
          </a:p>
          <a:p>
            <a:pPr lvl="1"/>
            <a:endParaRPr lang="nl-NL" sz="2400" dirty="0">
              <a:solidFill>
                <a:srgbClr val="231973"/>
              </a:solidFill>
              <a:latin typeface="+mj-lt"/>
              <a:ea typeface="+mn-lt"/>
              <a:cs typeface="Calibri"/>
            </a:endParaRPr>
          </a:p>
          <a:p>
            <a:pPr marL="914400" lvl="1" indent="-457200">
              <a:buChar char="•"/>
            </a:pPr>
            <a:r>
              <a:rPr lang="nl-NL" sz="2400" dirty="0">
                <a:solidFill>
                  <a:srgbClr val="231973"/>
                </a:solidFill>
                <a:latin typeface="+mj-lt"/>
                <a:ea typeface="+mn-lt"/>
                <a:cs typeface="Calibri"/>
              </a:rPr>
              <a:t>De Kempel: 32 zij-instromers in opleiding; </a:t>
            </a:r>
            <a:endParaRPr lang="nl-NL" sz="2400" dirty="0">
              <a:latin typeface="+mj-lt"/>
              <a:ea typeface="+mn-lt"/>
              <a:cs typeface="+mn-lt"/>
            </a:endParaRPr>
          </a:p>
          <a:p>
            <a:pPr lvl="1"/>
            <a:endParaRPr lang="nl-NL" sz="2400" dirty="0">
              <a:solidFill>
                <a:srgbClr val="231973"/>
              </a:solidFill>
              <a:latin typeface="+mj-lt"/>
              <a:ea typeface="+mn-lt"/>
              <a:cs typeface="Calibri"/>
            </a:endParaRPr>
          </a:p>
          <a:p>
            <a:pPr marL="914400" lvl="1" indent="-457200">
              <a:buFont typeface="Arial,Sans-Serif" panose="020B0604020202020204" pitchFamily="34" charset="0"/>
              <a:buChar char="•"/>
            </a:pPr>
            <a:r>
              <a:rPr lang="nl-NL" sz="2400" dirty="0">
                <a:solidFill>
                  <a:srgbClr val="231973"/>
                </a:solidFill>
                <a:latin typeface="+mj-lt"/>
                <a:ea typeface="+mn-lt"/>
                <a:cs typeface="Calibri"/>
              </a:rPr>
              <a:t>€ 25.000 </a:t>
            </a:r>
            <a:r>
              <a:rPr lang="nl-NL" sz="2400" b="1" dirty="0">
                <a:solidFill>
                  <a:srgbClr val="231973"/>
                </a:solidFill>
                <a:latin typeface="+mj-lt"/>
                <a:ea typeface="+mn-lt"/>
                <a:cs typeface="Calibri"/>
              </a:rPr>
              <a:t>subsidie </a:t>
            </a:r>
            <a:r>
              <a:rPr lang="nl-NL" sz="2400" dirty="0">
                <a:solidFill>
                  <a:srgbClr val="231973"/>
                </a:solidFill>
                <a:latin typeface="+mj-lt"/>
                <a:ea typeface="+mn-lt"/>
                <a:cs typeface="Calibri"/>
              </a:rPr>
              <a:t>per zij-instromer per 1 januari '23 </a:t>
            </a:r>
            <a:endParaRPr lang="nl-NL" sz="2400" dirty="0">
              <a:latin typeface="+mj-lt"/>
              <a:ea typeface="+mn-lt"/>
              <a:cs typeface="+mn-lt"/>
            </a:endParaRPr>
          </a:p>
          <a:p>
            <a:pPr lvl="1"/>
            <a:endParaRPr lang="nl-NL" sz="2900" dirty="0">
              <a:solidFill>
                <a:srgbClr val="231973"/>
              </a:solidFill>
              <a:ea typeface="+mn-lt"/>
              <a:cs typeface="Calibri"/>
            </a:endParaRPr>
          </a:p>
          <a:p>
            <a:pPr lvl="1"/>
            <a:endParaRPr lang="nl-NL" sz="2900" dirty="0">
              <a:solidFill>
                <a:srgbClr val="231973"/>
              </a:solidFill>
              <a:ea typeface="+mn-lt"/>
              <a:cs typeface="Calibri"/>
            </a:endParaRPr>
          </a:p>
          <a:p>
            <a:pPr marL="914400" lvl="1" indent="-457200">
              <a:buFont typeface="Arial" panose="020B0604020202020204" pitchFamily="34" charset="0"/>
              <a:buChar char="•"/>
            </a:pPr>
            <a:endParaRPr lang="nl-NL" sz="2900" dirty="0">
              <a:solidFill>
                <a:srgbClr val="231973"/>
              </a:solidFill>
              <a:ea typeface="Calibri"/>
              <a:cs typeface="Calibri"/>
            </a:endParaRPr>
          </a:p>
          <a:p>
            <a:endParaRPr lang="nl-NL" dirty="0">
              <a:ea typeface="Calibri"/>
              <a:cs typeface="Calibri"/>
            </a:endParaRPr>
          </a:p>
        </p:txBody>
      </p:sp>
      <p:pic>
        <p:nvPicPr>
          <p:cNvPr id="5" name="Afbeelding 7" descr="Afbeelding met persoon&#10;&#10;Automatisch gegenereerde beschrijving">
            <a:extLst>
              <a:ext uri="{FF2B5EF4-FFF2-40B4-BE49-F238E27FC236}">
                <a16:creationId xmlns:a16="http://schemas.microsoft.com/office/drawing/2014/main" id="{8763D4CA-BF78-AFCD-5EAE-D3477C5F54FC}"/>
              </a:ext>
            </a:extLst>
          </p:cNvPr>
          <p:cNvPicPr>
            <a:picLocks noGrp="1" noChangeAspect="1"/>
          </p:cNvPicPr>
          <p:nvPr>
            <p:ph type="pic" sz="quarter" idx="11"/>
          </p:nvPr>
        </p:nvPicPr>
        <p:blipFill rotWithShape="1">
          <a:blip r:embed="rId2" cstate="print">
            <a:extLst>
              <a:ext uri="{28A0092B-C50C-407E-A947-70E740481C1C}">
                <a14:useLocalDpi xmlns:a14="http://schemas.microsoft.com/office/drawing/2010/main"/>
              </a:ext>
            </a:extLst>
          </a:blip>
          <a:srcRect/>
          <a:stretch/>
        </p:blipFill>
        <p:spPr>
          <a:xfrm>
            <a:off x="9811230" y="-666463"/>
            <a:ext cx="4316152" cy="4281569"/>
          </a:xfrm>
        </p:spPr>
      </p:pic>
      <p:pic>
        <p:nvPicPr>
          <p:cNvPr id="4" name="Afbeelding 3">
            <a:extLst>
              <a:ext uri="{FF2B5EF4-FFF2-40B4-BE49-F238E27FC236}">
                <a16:creationId xmlns:a16="http://schemas.microsoft.com/office/drawing/2014/main" id="{F8487236-C621-F1A4-4ED5-5569D74CD587}"/>
              </a:ext>
            </a:extLst>
          </p:cNvPr>
          <p:cNvPicPr>
            <a:picLocks noChangeAspect="1"/>
          </p:cNvPicPr>
          <p:nvPr/>
        </p:nvPicPr>
        <p:blipFill>
          <a:blip r:embed="rId3"/>
          <a:stretch>
            <a:fillRect/>
          </a:stretch>
        </p:blipFill>
        <p:spPr>
          <a:xfrm>
            <a:off x="-640022" y="-854155"/>
            <a:ext cx="2230951" cy="2230951"/>
          </a:xfrm>
          <a:prstGeom prst="rect">
            <a:avLst/>
          </a:prstGeom>
        </p:spPr>
      </p:pic>
    </p:spTree>
    <p:extLst>
      <p:ext uri="{BB962C8B-B14F-4D97-AF65-F5344CB8AC3E}">
        <p14:creationId xmlns:p14="http://schemas.microsoft.com/office/powerpoint/2010/main" val="1154845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8233" y="461880"/>
            <a:ext cx="8229600" cy="709431"/>
          </a:xfrm>
        </p:spPr>
        <p:txBody>
          <a:bodyPr>
            <a:normAutofit/>
          </a:bodyPr>
          <a:lstStyle/>
          <a:p>
            <a:r>
              <a:rPr lang="nl-NL" sz="2800" b="1" cap="all">
                <a:solidFill>
                  <a:srgbClr val="231973"/>
                </a:solidFill>
                <a:latin typeface="Calibri"/>
                <a:ea typeface="+mn-ea"/>
                <a:cs typeface="Calibri"/>
              </a:rPr>
              <a:t>ZIJ-INSTROOM IN HET BEROEP: algemeen</a:t>
            </a:r>
            <a:endParaRPr lang="nl-NL" sz="2800" b="1" cap="all">
              <a:solidFill>
                <a:srgbClr val="231973"/>
              </a:solidFill>
              <a:latin typeface="Calibri" panose="020F0502020204030204" pitchFamily="34" charset="0"/>
              <a:ea typeface="+mn-ea"/>
              <a:cs typeface="+mn-cs"/>
            </a:endParaRPr>
          </a:p>
        </p:txBody>
      </p:sp>
      <p:sp>
        <p:nvSpPr>
          <p:cNvPr id="3" name="Rechthoek 2"/>
          <p:cNvSpPr/>
          <p:nvPr/>
        </p:nvSpPr>
        <p:spPr>
          <a:xfrm>
            <a:off x="1342336" y="1370358"/>
            <a:ext cx="8196349" cy="3761030"/>
          </a:xfrm>
          <a:prstGeom prst="rect">
            <a:avLst/>
          </a:prstGeom>
        </p:spPr>
        <p:txBody>
          <a:bodyPr wrap="square" lIns="91440" tIns="45720" rIns="91440" bIns="45720" anchor="t">
            <a:spAutoFit/>
          </a:bodyPr>
          <a:lstStyle/>
          <a:p>
            <a:pPr marL="342900" indent="-342900">
              <a:lnSpc>
                <a:spcPct val="120000"/>
              </a:lnSpc>
              <a:spcBef>
                <a:spcPts val="0"/>
              </a:spcBef>
              <a:buClr>
                <a:srgbClr val="F02837"/>
              </a:buClr>
              <a:buFont typeface="Arial" panose="020B0604020202020204" pitchFamily="34" charset="0"/>
              <a:buChar char="•"/>
            </a:pPr>
            <a:r>
              <a:rPr lang="nl-NL" sz="2000" dirty="0">
                <a:solidFill>
                  <a:srgbClr val="231973"/>
                </a:solidFill>
                <a:latin typeface="+mj-lt"/>
              </a:rPr>
              <a:t>Betaald aan de slag </a:t>
            </a:r>
            <a:r>
              <a:rPr lang="nl-NL" sz="2000" dirty="0">
                <a:solidFill>
                  <a:srgbClr val="231973"/>
                </a:solidFill>
                <a:latin typeface="+mj-lt"/>
                <a:sym typeface="Wingdings" panose="05000000000000000000" pitchFamily="2" charset="2"/>
              </a:rPr>
              <a:t></a:t>
            </a:r>
            <a:endParaRPr lang="nl-NL" sz="2000" dirty="0">
              <a:solidFill>
                <a:srgbClr val="231973"/>
              </a:solidFill>
              <a:latin typeface="+mj-lt"/>
            </a:endParaRPr>
          </a:p>
          <a:p>
            <a:pPr marL="342900" indent="-342900">
              <a:lnSpc>
                <a:spcPct val="120000"/>
              </a:lnSpc>
              <a:spcBef>
                <a:spcPts val="0"/>
              </a:spcBef>
              <a:buClr>
                <a:srgbClr val="F02837"/>
              </a:buClr>
              <a:buFont typeface="Arial" panose="020B0604020202020204" pitchFamily="34" charset="0"/>
              <a:buChar char="•"/>
            </a:pPr>
            <a:r>
              <a:rPr lang="nl-NL" sz="2000" dirty="0">
                <a:solidFill>
                  <a:srgbClr val="231973"/>
                </a:solidFill>
                <a:latin typeface="+mj-lt"/>
              </a:rPr>
              <a:t>Eis vooropleiding: hbo- of wo-bachelor (onverkort)+ ‘go’ geschiktheidsonderzoek</a:t>
            </a:r>
            <a:r>
              <a:rPr lang="nl-NL" sz="2000" dirty="0">
                <a:solidFill>
                  <a:srgbClr val="231973"/>
                </a:solidFill>
                <a:latin typeface="+mj-lt"/>
                <a:cs typeface="Calibri"/>
              </a:rPr>
              <a:t> </a:t>
            </a:r>
          </a:p>
          <a:p>
            <a:pPr marL="342900" indent="-342900">
              <a:lnSpc>
                <a:spcPct val="120000"/>
              </a:lnSpc>
              <a:spcBef>
                <a:spcPts val="0"/>
              </a:spcBef>
              <a:buClr>
                <a:srgbClr val="F02837"/>
              </a:buClr>
              <a:buFont typeface="Arial" panose="020B0604020202020204" pitchFamily="34" charset="0"/>
              <a:buChar char="•"/>
            </a:pPr>
            <a:r>
              <a:rPr lang="nl-NL" sz="2000" dirty="0">
                <a:solidFill>
                  <a:srgbClr val="231973"/>
                </a:solidFill>
                <a:latin typeface="+mj-lt"/>
              </a:rPr>
              <a:t>Aanstelling (min. 0,4 en max. 0,8 fte) in vooruitzicht</a:t>
            </a:r>
            <a:endParaRPr lang="nl-NL" sz="2000" dirty="0">
              <a:solidFill>
                <a:srgbClr val="231973"/>
              </a:solidFill>
              <a:latin typeface="+mj-lt"/>
              <a:cs typeface="Calibri"/>
            </a:endParaRPr>
          </a:p>
          <a:p>
            <a:pPr marL="342900" indent="-342900">
              <a:lnSpc>
                <a:spcPct val="120000"/>
              </a:lnSpc>
              <a:buClr>
                <a:srgbClr val="F02837"/>
              </a:buClr>
              <a:buFont typeface="Arial" panose="020B0604020202020204" pitchFamily="34" charset="0"/>
              <a:buChar char="•"/>
            </a:pPr>
            <a:r>
              <a:rPr lang="nl-NL" sz="2000" dirty="0">
                <a:solidFill>
                  <a:srgbClr val="231973"/>
                </a:solidFill>
                <a:latin typeface="+mj-lt"/>
              </a:rPr>
              <a:t>Veel stage-ervaring opdoen voor aanmelding geschiktheidsonderzoek (min. 10 dagen=ondergrens)</a:t>
            </a:r>
          </a:p>
          <a:p>
            <a:pPr marL="342900" indent="-342900">
              <a:lnSpc>
                <a:spcPct val="120000"/>
              </a:lnSpc>
              <a:buClr>
                <a:srgbClr val="F02837"/>
              </a:buClr>
              <a:buFont typeface="Arial" panose="020B0604020202020204" pitchFamily="34" charset="0"/>
              <a:buChar char="•"/>
            </a:pPr>
            <a:r>
              <a:rPr lang="nl-NL" sz="2000" dirty="0">
                <a:solidFill>
                  <a:srgbClr val="231973"/>
                </a:solidFill>
                <a:latin typeface="+mj-lt"/>
              </a:rPr>
              <a:t>2 jaar opleidingstraject ‘snelkookpan tot leerkracht’</a:t>
            </a:r>
          </a:p>
          <a:p>
            <a:pPr>
              <a:lnSpc>
                <a:spcPct val="120000"/>
              </a:lnSpc>
              <a:buClr>
                <a:srgbClr val="F02837"/>
              </a:buClr>
            </a:pPr>
            <a:endParaRPr lang="nl-NL" sz="2000" dirty="0">
              <a:solidFill>
                <a:srgbClr val="231973"/>
              </a:solidFill>
              <a:latin typeface="+mj-lt"/>
            </a:endParaRPr>
          </a:p>
          <a:p>
            <a:pPr marL="342900" indent="-342900">
              <a:lnSpc>
                <a:spcPct val="120000"/>
              </a:lnSpc>
              <a:buClr>
                <a:srgbClr val="F02837"/>
              </a:buClr>
              <a:buFont typeface="Arial" panose="020B0604020202020204" pitchFamily="34" charset="0"/>
              <a:buChar char="•"/>
            </a:pPr>
            <a:endParaRPr lang="nl-NL" sz="2000" dirty="0">
              <a:solidFill>
                <a:srgbClr val="231973"/>
              </a:solidFill>
              <a:latin typeface="+mj-lt"/>
            </a:endParaRPr>
          </a:p>
          <a:p>
            <a:pPr>
              <a:lnSpc>
                <a:spcPct val="120000"/>
              </a:lnSpc>
              <a:buClr>
                <a:srgbClr val="F02837"/>
              </a:buClr>
            </a:pPr>
            <a:endParaRPr lang="nl-NL" sz="2000" dirty="0">
              <a:solidFill>
                <a:srgbClr val="231973"/>
              </a:solidFill>
              <a:latin typeface="+mj-lt"/>
            </a:endParaRPr>
          </a:p>
        </p:txBody>
      </p:sp>
      <p:pic>
        <p:nvPicPr>
          <p:cNvPr id="9" name="Afbeelding 8">
            <a:extLst>
              <a:ext uri="{FF2B5EF4-FFF2-40B4-BE49-F238E27FC236}">
                <a16:creationId xmlns:a16="http://schemas.microsoft.com/office/drawing/2014/main" id="{59D999EB-DC62-44F2-B053-65179D6B42F0}"/>
              </a:ext>
            </a:extLst>
          </p:cNvPr>
          <p:cNvPicPr>
            <a:picLocks noChangeAspect="1"/>
          </p:cNvPicPr>
          <p:nvPr/>
        </p:nvPicPr>
        <p:blipFill>
          <a:blip r:embed="rId3"/>
          <a:stretch>
            <a:fillRect/>
          </a:stretch>
        </p:blipFill>
        <p:spPr>
          <a:xfrm>
            <a:off x="10199214" y="3234960"/>
            <a:ext cx="2230951" cy="2230951"/>
          </a:xfrm>
          <a:prstGeom prst="rect">
            <a:avLst/>
          </a:prstGeom>
        </p:spPr>
      </p:pic>
      <p:sp>
        <p:nvSpPr>
          <p:cNvPr id="4" name="Ovaal 3">
            <a:extLst>
              <a:ext uri="{FF2B5EF4-FFF2-40B4-BE49-F238E27FC236}">
                <a16:creationId xmlns:a16="http://schemas.microsoft.com/office/drawing/2014/main" id="{482F622B-D7AA-5E18-29E3-88A0A54F6728}"/>
              </a:ext>
            </a:extLst>
          </p:cNvPr>
          <p:cNvSpPr/>
          <p:nvPr/>
        </p:nvSpPr>
        <p:spPr>
          <a:xfrm>
            <a:off x="9205645" y="1171311"/>
            <a:ext cx="2848255" cy="2081979"/>
          </a:xfrm>
          <a:prstGeom prst="ellipse">
            <a:avLst/>
          </a:prstGeom>
          <a:solidFill>
            <a:srgbClr val="F02837"/>
          </a:solidFill>
          <a:ln>
            <a:no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p>
            <a:pPr algn="ctr"/>
            <a:r>
              <a:rPr lang="nl-NL" b="1">
                <a:solidFill>
                  <a:schemeClr val="bg1"/>
                </a:solidFill>
              </a:rPr>
              <a:t>Werkgever betaalt </a:t>
            </a:r>
            <a:r>
              <a:rPr lang="nl-NL" b="1" err="1">
                <a:solidFill>
                  <a:schemeClr val="bg1"/>
                </a:solidFill>
              </a:rPr>
              <a:t>geschiktheidsonder</a:t>
            </a:r>
            <a:r>
              <a:rPr lang="nl-NL" b="1">
                <a:solidFill>
                  <a:schemeClr val="bg1"/>
                </a:solidFill>
              </a:rPr>
              <a:t>-zoek &amp; opleiding</a:t>
            </a:r>
          </a:p>
        </p:txBody>
      </p:sp>
      <p:grpSp>
        <p:nvGrpSpPr>
          <p:cNvPr id="5" name="Groep 4">
            <a:extLst>
              <a:ext uri="{FF2B5EF4-FFF2-40B4-BE49-F238E27FC236}">
                <a16:creationId xmlns:a16="http://schemas.microsoft.com/office/drawing/2014/main" id="{56240C62-802A-CCF4-8155-1D3729A6EC1B}"/>
              </a:ext>
            </a:extLst>
          </p:cNvPr>
          <p:cNvGrpSpPr/>
          <p:nvPr/>
        </p:nvGrpSpPr>
        <p:grpSpPr>
          <a:xfrm>
            <a:off x="2434975" y="4536103"/>
            <a:ext cx="5496874" cy="1512163"/>
            <a:chOff x="652138" y="1523999"/>
            <a:chExt cx="10550551" cy="2989735"/>
          </a:xfrm>
        </p:grpSpPr>
        <p:pic>
          <p:nvPicPr>
            <p:cNvPr id="6" name="Afbeelding 5">
              <a:extLst>
                <a:ext uri="{FF2B5EF4-FFF2-40B4-BE49-F238E27FC236}">
                  <a16:creationId xmlns:a16="http://schemas.microsoft.com/office/drawing/2014/main" id="{7F8E4075-AABD-9427-ABE1-F14C3FE650C5}"/>
                </a:ext>
              </a:extLst>
            </p:cNvPr>
            <p:cNvPicPr>
              <a:picLocks noChangeAspect="1"/>
            </p:cNvPicPr>
            <p:nvPr/>
          </p:nvPicPr>
          <p:blipFill>
            <a:blip r:embed="rId4"/>
            <a:srcRect/>
            <a:stretch/>
          </p:blipFill>
          <p:spPr>
            <a:xfrm>
              <a:off x="652138" y="1523999"/>
              <a:ext cx="10550551" cy="2989735"/>
            </a:xfrm>
            <a:prstGeom prst="rect">
              <a:avLst/>
            </a:prstGeom>
          </p:spPr>
        </p:pic>
        <p:pic>
          <p:nvPicPr>
            <p:cNvPr id="7" name="Afbeelding 6">
              <a:extLst>
                <a:ext uri="{FF2B5EF4-FFF2-40B4-BE49-F238E27FC236}">
                  <a16:creationId xmlns:a16="http://schemas.microsoft.com/office/drawing/2014/main" id="{06C1AF20-3789-CDA1-BA13-BB048E4E21E8}"/>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4772900" y="2676860"/>
              <a:ext cx="721077" cy="599048"/>
            </a:xfrm>
            <a:prstGeom prst="rect">
              <a:avLst/>
            </a:prstGeom>
          </p:spPr>
        </p:pic>
        <p:pic>
          <p:nvPicPr>
            <p:cNvPr id="8" name="Afbeelding 7">
              <a:extLst>
                <a:ext uri="{FF2B5EF4-FFF2-40B4-BE49-F238E27FC236}">
                  <a16:creationId xmlns:a16="http://schemas.microsoft.com/office/drawing/2014/main" id="{043B8A75-FDC9-0BB8-9F02-58C63BE5773D}"/>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3194705" y="2698239"/>
              <a:ext cx="634995" cy="630073"/>
            </a:xfrm>
            <a:prstGeom prst="rect">
              <a:avLst/>
            </a:prstGeom>
          </p:spPr>
        </p:pic>
        <p:pic>
          <p:nvPicPr>
            <p:cNvPr id="10" name="Afbeelding 9">
              <a:extLst>
                <a:ext uri="{FF2B5EF4-FFF2-40B4-BE49-F238E27FC236}">
                  <a16:creationId xmlns:a16="http://schemas.microsoft.com/office/drawing/2014/main" id="{38FC5B9D-9F2A-7C5F-BF9B-42110A89B643}"/>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6419347" y="2698239"/>
              <a:ext cx="634996" cy="629326"/>
            </a:xfrm>
            <a:prstGeom prst="rect">
              <a:avLst/>
            </a:prstGeom>
          </p:spPr>
        </p:pic>
        <p:pic>
          <p:nvPicPr>
            <p:cNvPr id="11" name="Afbeelding 10">
              <a:extLst>
                <a:ext uri="{FF2B5EF4-FFF2-40B4-BE49-F238E27FC236}">
                  <a16:creationId xmlns:a16="http://schemas.microsoft.com/office/drawing/2014/main" id="{071D5461-32A9-D5E5-BBA1-3D17F78A7503}"/>
                </a:ext>
              </a:extLst>
            </p:cNvPr>
            <p:cNvPicPr>
              <a:picLocks noChangeAspect="1"/>
            </p:cNvPicPr>
            <p:nvPr/>
          </p:nvPicPr>
          <p:blipFill>
            <a:blip r:embed="rId8" cstate="print">
              <a:extLst>
                <a:ext uri="{28A0092B-C50C-407E-A947-70E740481C1C}">
                  <a14:useLocalDpi xmlns:a14="http://schemas.microsoft.com/office/drawing/2010/main"/>
                </a:ext>
              </a:extLst>
            </a:blip>
            <a:srcRect/>
            <a:stretch/>
          </p:blipFill>
          <p:spPr>
            <a:xfrm>
              <a:off x="9687535" y="2685643"/>
              <a:ext cx="634997" cy="715814"/>
            </a:xfrm>
            <a:prstGeom prst="rect">
              <a:avLst/>
            </a:prstGeom>
          </p:spPr>
        </p:pic>
        <p:pic>
          <p:nvPicPr>
            <p:cNvPr id="12" name="Afbeelding 11">
              <a:extLst>
                <a:ext uri="{FF2B5EF4-FFF2-40B4-BE49-F238E27FC236}">
                  <a16:creationId xmlns:a16="http://schemas.microsoft.com/office/drawing/2014/main" id="{62EC0829-60B0-2845-D8D0-97B89790CB71}"/>
                </a:ext>
              </a:extLst>
            </p:cNvPr>
            <p:cNvPicPr>
              <a:picLocks noChangeAspect="1"/>
            </p:cNvPicPr>
            <p:nvPr/>
          </p:nvPicPr>
          <p:blipFill>
            <a:blip r:embed="rId9" cstate="print">
              <a:extLst>
                <a:ext uri="{28A0092B-C50C-407E-A947-70E740481C1C}">
                  <a14:useLocalDpi xmlns:a14="http://schemas.microsoft.com/office/drawing/2010/main"/>
                </a:ext>
              </a:extLst>
            </a:blip>
            <a:srcRect/>
            <a:stretch/>
          </p:blipFill>
          <p:spPr>
            <a:xfrm>
              <a:off x="7867999" y="2795451"/>
              <a:ext cx="962335" cy="532114"/>
            </a:xfrm>
            <a:prstGeom prst="rect">
              <a:avLst/>
            </a:prstGeom>
          </p:spPr>
        </p:pic>
        <p:pic>
          <p:nvPicPr>
            <p:cNvPr id="13" name="Afbeelding 12">
              <a:extLst>
                <a:ext uri="{FF2B5EF4-FFF2-40B4-BE49-F238E27FC236}">
                  <a16:creationId xmlns:a16="http://schemas.microsoft.com/office/drawing/2014/main" id="{BB03301B-AAC1-8DDE-9AB2-A4306EE4868E}"/>
                </a:ext>
              </a:extLst>
            </p:cNvPr>
            <p:cNvPicPr>
              <a:picLocks noChangeAspect="1"/>
            </p:cNvPicPr>
            <p:nvPr/>
          </p:nvPicPr>
          <p:blipFill>
            <a:blip r:embed="rId10" cstate="print">
              <a:extLst>
                <a:ext uri="{28A0092B-C50C-407E-A947-70E740481C1C}">
                  <a14:useLocalDpi xmlns:a14="http://schemas.microsoft.com/office/drawing/2010/main"/>
                </a:ext>
              </a:extLst>
            </a:blip>
            <a:srcRect/>
            <a:stretch/>
          </p:blipFill>
          <p:spPr>
            <a:xfrm>
              <a:off x="1454190" y="2613855"/>
              <a:ext cx="815145" cy="815145"/>
            </a:xfrm>
            <a:prstGeom prst="rect">
              <a:avLst/>
            </a:prstGeom>
          </p:spPr>
        </p:pic>
      </p:grpSp>
    </p:spTree>
    <p:extLst>
      <p:ext uri="{BB962C8B-B14F-4D97-AF65-F5344CB8AC3E}">
        <p14:creationId xmlns:p14="http://schemas.microsoft.com/office/powerpoint/2010/main" val="901662850"/>
      </p:ext>
    </p:extLst>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AEAF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15468" y="355457"/>
            <a:ext cx="8229600" cy="631053"/>
          </a:xfrm>
        </p:spPr>
        <p:txBody>
          <a:bodyPr>
            <a:normAutofit/>
          </a:bodyPr>
          <a:lstStyle/>
          <a:p>
            <a:r>
              <a:rPr lang="nl-NL" sz="2800" b="1">
                <a:solidFill>
                  <a:srgbClr val="231973"/>
                </a:solidFill>
              </a:rPr>
              <a:t>TRAJECT</a:t>
            </a:r>
          </a:p>
        </p:txBody>
      </p:sp>
      <p:sp>
        <p:nvSpPr>
          <p:cNvPr id="10" name="Tekstvak 9">
            <a:extLst>
              <a:ext uri="{FF2B5EF4-FFF2-40B4-BE49-F238E27FC236}">
                <a16:creationId xmlns:a16="http://schemas.microsoft.com/office/drawing/2014/main" id="{927D63C6-3651-4CBB-9B0C-013830D3A6B0}"/>
              </a:ext>
            </a:extLst>
          </p:cNvPr>
          <p:cNvSpPr txBox="1"/>
          <p:nvPr/>
        </p:nvSpPr>
        <p:spPr>
          <a:xfrm>
            <a:off x="2719493" y="4866181"/>
            <a:ext cx="1495089" cy="646331"/>
          </a:xfrm>
          <a:prstGeom prst="rect">
            <a:avLst/>
          </a:prstGeom>
          <a:noFill/>
        </p:spPr>
        <p:txBody>
          <a:bodyPr wrap="none" rtlCol="0">
            <a:spAutoFit/>
          </a:bodyPr>
          <a:lstStyle/>
          <a:p>
            <a:pPr algn="ctr"/>
            <a:r>
              <a:rPr lang="nl-NL">
                <a:solidFill>
                  <a:srgbClr val="231973"/>
                </a:solidFill>
              </a:rPr>
              <a:t>Sollicitatie</a:t>
            </a:r>
          </a:p>
          <a:p>
            <a:pPr algn="ctr"/>
            <a:r>
              <a:rPr lang="nl-NL">
                <a:solidFill>
                  <a:srgbClr val="231973"/>
                </a:solidFill>
              </a:rPr>
              <a:t>naar vacature</a:t>
            </a:r>
          </a:p>
        </p:txBody>
      </p:sp>
      <p:sp>
        <p:nvSpPr>
          <p:cNvPr id="12" name="Tekstvak 11">
            <a:extLst>
              <a:ext uri="{FF2B5EF4-FFF2-40B4-BE49-F238E27FC236}">
                <a16:creationId xmlns:a16="http://schemas.microsoft.com/office/drawing/2014/main" id="{C7A1E00B-6AB8-4F82-A0BD-515465C8C2A5}"/>
              </a:ext>
            </a:extLst>
          </p:cNvPr>
          <p:cNvSpPr txBox="1"/>
          <p:nvPr/>
        </p:nvSpPr>
        <p:spPr>
          <a:xfrm>
            <a:off x="4394550" y="4684137"/>
            <a:ext cx="1560492" cy="923330"/>
          </a:xfrm>
          <a:prstGeom prst="rect">
            <a:avLst/>
          </a:prstGeom>
          <a:noFill/>
        </p:spPr>
        <p:txBody>
          <a:bodyPr wrap="none" rtlCol="0">
            <a:spAutoFit/>
          </a:bodyPr>
          <a:lstStyle/>
          <a:p>
            <a:pPr algn="ctr"/>
            <a:r>
              <a:rPr lang="nl-NL">
                <a:solidFill>
                  <a:srgbClr val="231973"/>
                </a:solidFill>
              </a:rPr>
              <a:t>Aanvraag</a:t>
            </a:r>
          </a:p>
          <a:p>
            <a:pPr algn="ctr"/>
            <a:r>
              <a:rPr lang="nl-NL">
                <a:solidFill>
                  <a:srgbClr val="231973"/>
                </a:solidFill>
              </a:rPr>
              <a:t>Geschiktheids-</a:t>
            </a:r>
          </a:p>
          <a:p>
            <a:pPr algn="ctr"/>
            <a:r>
              <a:rPr lang="nl-NL">
                <a:solidFill>
                  <a:srgbClr val="231973"/>
                </a:solidFill>
              </a:rPr>
              <a:t>onderzoek</a:t>
            </a:r>
          </a:p>
        </p:txBody>
      </p:sp>
      <p:sp>
        <p:nvSpPr>
          <p:cNvPr id="14" name="Tekstvak 13">
            <a:extLst>
              <a:ext uri="{FF2B5EF4-FFF2-40B4-BE49-F238E27FC236}">
                <a16:creationId xmlns:a16="http://schemas.microsoft.com/office/drawing/2014/main" id="{F5DDABA1-0896-489E-AE55-984BACA7516B}"/>
              </a:ext>
            </a:extLst>
          </p:cNvPr>
          <p:cNvSpPr txBox="1"/>
          <p:nvPr/>
        </p:nvSpPr>
        <p:spPr>
          <a:xfrm>
            <a:off x="5989878" y="4906171"/>
            <a:ext cx="1560491" cy="646331"/>
          </a:xfrm>
          <a:prstGeom prst="rect">
            <a:avLst/>
          </a:prstGeom>
          <a:noFill/>
        </p:spPr>
        <p:txBody>
          <a:bodyPr wrap="none" rtlCol="0">
            <a:spAutoFit/>
          </a:bodyPr>
          <a:lstStyle/>
          <a:p>
            <a:pPr algn="ctr"/>
            <a:r>
              <a:rPr lang="nl-NL">
                <a:solidFill>
                  <a:srgbClr val="231973"/>
                </a:solidFill>
              </a:rPr>
              <a:t>Geschiktheids-</a:t>
            </a:r>
          </a:p>
          <a:p>
            <a:pPr algn="ctr"/>
            <a:r>
              <a:rPr lang="nl-NL">
                <a:solidFill>
                  <a:srgbClr val="231973"/>
                </a:solidFill>
              </a:rPr>
              <a:t>onderzoek</a:t>
            </a:r>
          </a:p>
        </p:txBody>
      </p:sp>
      <p:sp>
        <p:nvSpPr>
          <p:cNvPr id="16" name="Tekstvak 15">
            <a:extLst>
              <a:ext uri="{FF2B5EF4-FFF2-40B4-BE49-F238E27FC236}">
                <a16:creationId xmlns:a16="http://schemas.microsoft.com/office/drawing/2014/main" id="{57E2A364-0C30-46A1-9BE9-E5E2A24D9B9C}"/>
              </a:ext>
            </a:extLst>
          </p:cNvPr>
          <p:cNvSpPr txBox="1"/>
          <p:nvPr/>
        </p:nvSpPr>
        <p:spPr>
          <a:xfrm>
            <a:off x="7706660" y="4752048"/>
            <a:ext cx="1398460" cy="923330"/>
          </a:xfrm>
          <a:prstGeom prst="rect">
            <a:avLst/>
          </a:prstGeom>
          <a:noFill/>
        </p:spPr>
        <p:txBody>
          <a:bodyPr wrap="none" rtlCol="0">
            <a:spAutoFit/>
          </a:bodyPr>
          <a:lstStyle/>
          <a:p>
            <a:pPr algn="ctr"/>
            <a:r>
              <a:rPr lang="nl-NL">
                <a:solidFill>
                  <a:srgbClr val="231973"/>
                </a:solidFill>
              </a:rPr>
              <a:t>Positief?</a:t>
            </a:r>
          </a:p>
          <a:p>
            <a:pPr algn="ctr"/>
            <a:r>
              <a:rPr lang="nl-NL">
                <a:solidFill>
                  <a:srgbClr val="231973"/>
                </a:solidFill>
              </a:rPr>
              <a:t>Toelating</a:t>
            </a:r>
          </a:p>
          <a:p>
            <a:pPr algn="ctr"/>
            <a:r>
              <a:rPr lang="nl-NL">
                <a:solidFill>
                  <a:srgbClr val="231973"/>
                </a:solidFill>
              </a:rPr>
              <a:t>tot opleiding</a:t>
            </a:r>
          </a:p>
        </p:txBody>
      </p:sp>
      <p:sp>
        <p:nvSpPr>
          <p:cNvPr id="18" name="Tekstvak 17">
            <a:extLst>
              <a:ext uri="{FF2B5EF4-FFF2-40B4-BE49-F238E27FC236}">
                <a16:creationId xmlns:a16="http://schemas.microsoft.com/office/drawing/2014/main" id="{7443C16F-15D7-4421-8BF8-8B9CF3035BA1}"/>
              </a:ext>
            </a:extLst>
          </p:cNvPr>
          <p:cNvSpPr txBox="1"/>
          <p:nvPr/>
        </p:nvSpPr>
        <p:spPr>
          <a:xfrm>
            <a:off x="9225604" y="4752048"/>
            <a:ext cx="1555618" cy="923330"/>
          </a:xfrm>
          <a:prstGeom prst="rect">
            <a:avLst/>
          </a:prstGeom>
          <a:noFill/>
        </p:spPr>
        <p:txBody>
          <a:bodyPr wrap="none" rtlCol="0">
            <a:spAutoFit/>
          </a:bodyPr>
          <a:lstStyle/>
          <a:p>
            <a:pPr algn="ctr"/>
            <a:r>
              <a:rPr lang="nl-NL">
                <a:solidFill>
                  <a:srgbClr val="231973"/>
                </a:solidFill>
              </a:rPr>
              <a:t>Start opleiding</a:t>
            </a:r>
          </a:p>
          <a:p>
            <a:pPr algn="ctr"/>
            <a:r>
              <a:rPr lang="nl-NL">
                <a:solidFill>
                  <a:srgbClr val="231973"/>
                </a:solidFill>
              </a:rPr>
              <a:t>en benoeming</a:t>
            </a:r>
          </a:p>
          <a:p>
            <a:pPr algn="ctr"/>
            <a:r>
              <a:rPr lang="nl-NL">
                <a:solidFill>
                  <a:srgbClr val="231973"/>
                </a:solidFill>
              </a:rPr>
              <a:t>bestuur</a:t>
            </a:r>
          </a:p>
        </p:txBody>
      </p:sp>
      <p:sp>
        <p:nvSpPr>
          <p:cNvPr id="15" name="Tekstvak 14">
            <a:extLst>
              <a:ext uri="{FF2B5EF4-FFF2-40B4-BE49-F238E27FC236}">
                <a16:creationId xmlns:a16="http://schemas.microsoft.com/office/drawing/2014/main" id="{DAE5C6EF-C030-4400-B4CE-441DB4E409AB}"/>
              </a:ext>
            </a:extLst>
          </p:cNvPr>
          <p:cNvSpPr txBox="1"/>
          <p:nvPr/>
        </p:nvSpPr>
        <p:spPr>
          <a:xfrm>
            <a:off x="994893" y="4871219"/>
            <a:ext cx="1733743" cy="646331"/>
          </a:xfrm>
          <a:prstGeom prst="rect">
            <a:avLst/>
          </a:prstGeom>
          <a:noFill/>
        </p:spPr>
        <p:txBody>
          <a:bodyPr wrap="none" rtlCol="0">
            <a:spAutoFit/>
          </a:bodyPr>
          <a:lstStyle/>
          <a:p>
            <a:pPr algn="ctr"/>
            <a:r>
              <a:rPr lang="nl-NL">
                <a:solidFill>
                  <a:srgbClr val="231973"/>
                </a:solidFill>
              </a:rPr>
              <a:t>Oriëntatie</a:t>
            </a:r>
          </a:p>
          <a:p>
            <a:pPr algn="ctr"/>
            <a:r>
              <a:rPr lang="nl-NL">
                <a:solidFill>
                  <a:srgbClr val="231973"/>
                </a:solidFill>
              </a:rPr>
              <a:t>op beroep/stage</a:t>
            </a:r>
          </a:p>
        </p:txBody>
      </p:sp>
      <p:grpSp>
        <p:nvGrpSpPr>
          <p:cNvPr id="3" name="Groep 2">
            <a:extLst>
              <a:ext uri="{FF2B5EF4-FFF2-40B4-BE49-F238E27FC236}">
                <a16:creationId xmlns:a16="http://schemas.microsoft.com/office/drawing/2014/main" id="{EBF032BA-980C-4C06-85BF-5110205D13D3}"/>
              </a:ext>
            </a:extLst>
          </p:cNvPr>
          <p:cNvGrpSpPr/>
          <p:nvPr/>
        </p:nvGrpSpPr>
        <p:grpSpPr>
          <a:xfrm>
            <a:off x="679766" y="1488488"/>
            <a:ext cx="10550551" cy="2989735"/>
            <a:chOff x="652138" y="1523999"/>
            <a:chExt cx="10550551" cy="2989735"/>
          </a:xfrm>
        </p:grpSpPr>
        <p:pic>
          <p:nvPicPr>
            <p:cNvPr id="5" name="Afbeelding 4">
              <a:extLst>
                <a:ext uri="{FF2B5EF4-FFF2-40B4-BE49-F238E27FC236}">
                  <a16:creationId xmlns:a16="http://schemas.microsoft.com/office/drawing/2014/main" id="{CDDC02B2-8608-48B9-A08B-7CECCF419372}"/>
                </a:ext>
              </a:extLst>
            </p:cNvPr>
            <p:cNvPicPr>
              <a:picLocks noChangeAspect="1"/>
            </p:cNvPicPr>
            <p:nvPr/>
          </p:nvPicPr>
          <p:blipFill>
            <a:blip r:embed="rId2"/>
            <a:srcRect/>
            <a:stretch/>
          </p:blipFill>
          <p:spPr>
            <a:xfrm>
              <a:off x="652138" y="1523999"/>
              <a:ext cx="10550551" cy="2989735"/>
            </a:xfrm>
            <a:prstGeom prst="rect">
              <a:avLst/>
            </a:prstGeom>
          </p:spPr>
        </p:pic>
        <p:pic>
          <p:nvPicPr>
            <p:cNvPr id="7" name="Afbeelding 6">
              <a:extLst>
                <a:ext uri="{FF2B5EF4-FFF2-40B4-BE49-F238E27FC236}">
                  <a16:creationId xmlns:a16="http://schemas.microsoft.com/office/drawing/2014/main" id="{1152DD01-99D3-44F7-86B8-0BB55F999031}"/>
                </a:ext>
              </a:extLst>
            </p:cNvPr>
            <p:cNvPicPr>
              <a:picLocks noChangeAspect="1"/>
            </p:cNvPicPr>
            <p:nvPr/>
          </p:nvPicPr>
          <p:blipFill>
            <a:blip r:embed="rId3"/>
            <a:srcRect/>
            <a:stretch/>
          </p:blipFill>
          <p:spPr>
            <a:xfrm>
              <a:off x="4772900" y="2676860"/>
              <a:ext cx="721077" cy="599048"/>
            </a:xfrm>
            <a:prstGeom prst="rect">
              <a:avLst/>
            </a:prstGeom>
          </p:spPr>
        </p:pic>
        <p:pic>
          <p:nvPicPr>
            <p:cNvPr id="9" name="Afbeelding 8">
              <a:extLst>
                <a:ext uri="{FF2B5EF4-FFF2-40B4-BE49-F238E27FC236}">
                  <a16:creationId xmlns:a16="http://schemas.microsoft.com/office/drawing/2014/main" id="{4ACBF2B8-69EB-49E6-B7AE-90B05459225F}"/>
                </a:ext>
              </a:extLst>
            </p:cNvPr>
            <p:cNvPicPr>
              <a:picLocks noChangeAspect="1"/>
            </p:cNvPicPr>
            <p:nvPr/>
          </p:nvPicPr>
          <p:blipFill>
            <a:blip r:embed="rId4"/>
            <a:srcRect/>
            <a:stretch/>
          </p:blipFill>
          <p:spPr>
            <a:xfrm>
              <a:off x="3194705" y="2698239"/>
              <a:ext cx="634995" cy="630073"/>
            </a:xfrm>
            <a:prstGeom prst="rect">
              <a:avLst/>
            </a:prstGeom>
          </p:spPr>
        </p:pic>
        <p:pic>
          <p:nvPicPr>
            <p:cNvPr id="20" name="Afbeelding 19">
              <a:extLst>
                <a:ext uri="{FF2B5EF4-FFF2-40B4-BE49-F238E27FC236}">
                  <a16:creationId xmlns:a16="http://schemas.microsoft.com/office/drawing/2014/main" id="{DA6C33F5-3BB0-40EC-ABB1-134BE4676877}"/>
                </a:ext>
              </a:extLst>
            </p:cNvPr>
            <p:cNvPicPr>
              <a:picLocks noChangeAspect="1"/>
            </p:cNvPicPr>
            <p:nvPr/>
          </p:nvPicPr>
          <p:blipFill>
            <a:blip r:embed="rId5"/>
            <a:srcRect/>
            <a:stretch/>
          </p:blipFill>
          <p:spPr>
            <a:xfrm>
              <a:off x="6419347" y="2698239"/>
              <a:ext cx="634996" cy="629326"/>
            </a:xfrm>
            <a:prstGeom prst="rect">
              <a:avLst/>
            </a:prstGeom>
          </p:spPr>
        </p:pic>
        <p:pic>
          <p:nvPicPr>
            <p:cNvPr id="22" name="Afbeelding 21">
              <a:extLst>
                <a:ext uri="{FF2B5EF4-FFF2-40B4-BE49-F238E27FC236}">
                  <a16:creationId xmlns:a16="http://schemas.microsoft.com/office/drawing/2014/main" id="{EBC092F0-2344-4248-9693-A5032BF5443C}"/>
                </a:ext>
              </a:extLst>
            </p:cNvPr>
            <p:cNvPicPr>
              <a:picLocks noChangeAspect="1"/>
            </p:cNvPicPr>
            <p:nvPr/>
          </p:nvPicPr>
          <p:blipFill>
            <a:blip r:embed="rId6"/>
            <a:srcRect/>
            <a:stretch/>
          </p:blipFill>
          <p:spPr>
            <a:xfrm>
              <a:off x="9687535" y="2685643"/>
              <a:ext cx="634997" cy="715814"/>
            </a:xfrm>
            <a:prstGeom prst="rect">
              <a:avLst/>
            </a:prstGeom>
          </p:spPr>
        </p:pic>
        <p:pic>
          <p:nvPicPr>
            <p:cNvPr id="24" name="Afbeelding 23">
              <a:extLst>
                <a:ext uri="{FF2B5EF4-FFF2-40B4-BE49-F238E27FC236}">
                  <a16:creationId xmlns:a16="http://schemas.microsoft.com/office/drawing/2014/main" id="{5A796C78-7EB6-4E66-8C42-9DF5CF0B042A}"/>
                </a:ext>
              </a:extLst>
            </p:cNvPr>
            <p:cNvPicPr>
              <a:picLocks noChangeAspect="1"/>
            </p:cNvPicPr>
            <p:nvPr/>
          </p:nvPicPr>
          <p:blipFill>
            <a:blip r:embed="rId7"/>
            <a:srcRect/>
            <a:stretch/>
          </p:blipFill>
          <p:spPr>
            <a:xfrm>
              <a:off x="7867999" y="2795451"/>
              <a:ext cx="962335" cy="532114"/>
            </a:xfrm>
            <a:prstGeom prst="rect">
              <a:avLst/>
            </a:prstGeom>
          </p:spPr>
        </p:pic>
        <p:pic>
          <p:nvPicPr>
            <p:cNvPr id="17" name="Afbeelding 16">
              <a:extLst>
                <a:ext uri="{FF2B5EF4-FFF2-40B4-BE49-F238E27FC236}">
                  <a16:creationId xmlns:a16="http://schemas.microsoft.com/office/drawing/2014/main" id="{809521F5-F30D-4517-B4ED-90E6D7B12EDA}"/>
                </a:ext>
              </a:extLst>
            </p:cNvPr>
            <p:cNvPicPr>
              <a:picLocks noChangeAspect="1"/>
            </p:cNvPicPr>
            <p:nvPr/>
          </p:nvPicPr>
          <p:blipFill>
            <a:blip r:embed="rId8" cstate="print">
              <a:extLst>
                <a:ext uri="{28A0092B-C50C-407E-A947-70E740481C1C}">
                  <a14:useLocalDpi xmlns:a14="http://schemas.microsoft.com/office/drawing/2010/main"/>
                </a:ext>
              </a:extLst>
            </a:blip>
            <a:srcRect/>
            <a:stretch/>
          </p:blipFill>
          <p:spPr>
            <a:xfrm>
              <a:off x="1454190" y="2613855"/>
              <a:ext cx="815145" cy="815145"/>
            </a:xfrm>
            <a:prstGeom prst="rect">
              <a:avLst/>
            </a:prstGeom>
          </p:spPr>
        </p:pic>
      </p:grpSp>
    </p:spTree>
    <p:extLst>
      <p:ext uri="{BB962C8B-B14F-4D97-AF65-F5344CB8AC3E}">
        <p14:creationId xmlns:p14="http://schemas.microsoft.com/office/powerpoint/2010/main" val="3259232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8233" y="461880"/>
            <a:ext cx="8229600" cy="709431"/>
          </a:xfrm>
        </p:spPr>
        <p:txBody>
          <a:bodyPr>
            <a:normAutofit/>
          </a:bodyPr>
          <a:lstStyle/>
          <a:p>
            <a:r>
              <a:rPr lang="nl-NL" sz="2800" b="1" dirty="0">
                <a:solidFill>
                  <a:srgbClr val="231973"/>
                </a:solidFill>
              </a:rPr>
              <a:t>ZIJ-INSTROOM GESCHIKTHEIDSONDERZOEK</a:t>
            </a:r>
          </a:p>
        </p:txBody>
      </p:sp>
      <p:sp>
        <p:nvSpPr>
          <p:cNvPr id="3" name="Rechthoek 2"/>
          <p:cNvSpPr/>
          <p:nvPr/>
        </p:nvSpPr>
        <p:spPr>
          <a:xfrm>
            <a:off x="1643866" y="1156391"/>
            <a:ext cx="10417538" cy="5610126"/>
          </a:xfrm>
          <a:prstGeom prst="rect">
            <a:avLst/>
          </a:prstGeom>
        </p:spPr>
        <p:txBody>
          <a:bodyPr wrap="square" lIns="91440" tIns="45720" rIns="91440" bIns="45720" anchor="t">
            <a:spAutoFit/>
          </a:bodyPr>
          <a:lstStyle/>
          <a:p>
            <a:pPr>
              <a:lnSpc>
                <a:spcPct val="120000"/>
              </a:lnSpc>
            </a:pPr>
            <a:r>
              <a:rPr lang="nl-NL" sz="2200" b="1" dirty="0">
                <a:solidFill>
                  <a:srgbClr val="231973"/>
                </a:solidFill>
                <a:latin typeface="+mj-lt"/>
              </a:rPr>
              <a:t>Doel </a:t>
            </a:r>
          </a:p>
          <a:p>
            <a:pPr>
              <a:lnSpc>
                <a:spcPct val="120000"/>
              </a:lnSpc>
            </a:pPr>
            <a:r>
              <a:rPr lang="nl-NL" sz="2200" b="1" dirty="0">
                <a:solidFill>
                  <a:srgbClr val="231973"/>
                </a:solidFill>
                <a:latin typeface="+mj-lt"/>
              </a:rPr>
              <a:t>Onderdelen (+/- 8 weken doorlooptijd): </a:t>
            </a:r>
          </a:p>
          <a:p>
            <a:pPr marL="342900" indent="-342900">
              <a:lnSpc>
                <a:spcPct val="120000"/>
              </a:lnSpc>
              <a:buClr>
                <a:srgbClr val="F02837"/>
              </a:buClr>
              <a:buFont typeface="Arial" panose="020B0604020202020204" pitchFamily="34" charset="0"/>
              <a:buChar char="•"/>
            </a:pPr>
            <a:r>
              <a:rPr lang="nl-NL" sz="2000" dirty="0">
                <a:solidFill>
                  <a:srgbClr val="231973"/>
                </a:solidFill>
                <a:latin typeface="+mj-lt"/>
              </a:rPr>
              <a:t>Startbijeenkomst + voorbereidende opdrachten </a:t>
            </a:r>
          </a:p>
          <a:p>
            <a:pPr marL="342900" indent="-342900">
              <a:lnSpc>
                <a:spcPct val="120000"/>
              </a:lnSpc>
              <a:buClr>
                <a:srgbClr val="F02837"/>
              </a:buClr>
              <a:buFont typeface="Arial" panose="020B0604020202020204" pitchFamily="34" charset="0"/>
              <a:buChar char="•"/>
            </a:pPr>
            <a:r>
              <a:rPr lang="nl-NL" sz="2000" dirty="0">
                <a:solidFill>
                  <a:srgbClr val="231973"/>
                </a:solidFill>
                <a:latin typeface="+mj-lt"/>
              </a:rPr>
              <a:t>Voorbereiden portfolio incl. verzamelen bewijzen </a:t>
            </a:r>
            <a:endParaRPr lang="nl-NL" sz="2000" dirty="0">
              <a:solidFill>
                <a:srgbClr val="231973"/>
              </a:solidFill>
              <a:latin typeface="+mj-lt"/>
              <a:cs typeface="Calibri"/>
            </a:endParaRPr>
          </a:p>
          <a:p>
            <a:pPr marL="342900" indent="-342900">
              <a:lnSpc>
                <a:spcPct val="120000"/>
              </a:lnSpc>
              <a:buClr>
                <a:srgbClr val="F02837"/>
              </a:buClr>
              <a:buFont typeface="Arial" panose="020B0604020202020204" pitchFamily="34" charset="0"/>
              <a:buChar char="•"/>
            </a:pPr>
            <a:r>
              <a:rPr lang="nl-NL" sz="2000" dirty="0">
                <a:solidFill>
                  <a:srgbClr val="231973"/>
                </a:solidFill>
                <a:latin typeface="+mj-lt"/>
              </a:rPr>
              <a:t>Rekentoets (</a:t>
            </a:r>
            <a:r>
              <a:rPr lang="nl-NL" sz="2000" dirty="0" err="1">
                <a:solidFill>
                  <a:srgbClr val="231973"/>
                </a:solidFill>
                <a:latin typeface="+mj-lt"/>
              </a:rPr>
              <a:t>Wiscat</a:t>
            </a:r>
            <a:r>
              <a:rPr lang="nl-NL" sz="2000" dirty="0">
                <a:solidFill>
                  <a:srgbClr val="231973"/>
                </a:solidFill>
                <a:latin typeface="+mj-lt"/>
              </a:rPr>
              <a:t>): score </a:t>
            </a:r>
            <a:r>
              <a:rPr lang="nl-NL" sz="2000" dirty="0">
                <a:solidFill>
                  <a:srgbClr val="F02837"/>
                </a:solidFill>
                <a:latin typeface="+mj-lt"/>
              </a:rPr>
              <a:t>103 of hoger, </a:t>
            </a:r>
            <a:r>
              <a:rPr lang="nl-NL" sz="2000" dirty="0">
                <a:solidFill>
                  <a:srgbClr val="BBBAD5"/>
                </a:solidFill>
                <a:latin typeface="+mj-lt"/>
              </a:rPr>
              <a:t>1 herkansing bij score tussen 70-102* </a:t>
            </a:r>
            <a:endParaRPr lang="nl-NL" sz="2000" dirty="0">
              <a:solidFill>
                <a:srgbClr val="BBBAD5"/>
              </a:solidFill>
              <a:latin typeface="+mj-lt"/>
              <a:cs typeface="Calibri"/>
            </a:endParaRPr>
          </a:p>
          <a:p>
            <a:pPr marL="342900" indent="-342900">
              <a:lnSpc>
                <a:spcPct val="120000"/>
              </a:lnSpc>
              <a:buClr>
                <a:srgbClr val="F02837"/>
              </a:buClr>
              <a:buFont typeface="Arial" panose="020B0604020202020204" pitchFamily="34" charset="0"/>
              <a:buChar char="•"/>
            </a:pPr>
            <a:r>
              <a:rPr lang="nl-NL" sz="2000" dirty="0">
                <a:solidFill>
                  <a:srgbClr val="231973"/>
                </a:solidFill>
                <a:latin typeface="+mj-lt"/>
              </a:rPr>
              <a:t>2 beroepspraktijkgerichte-opdrachten </a:t>
            </a:r>
          </a:p>
          <a:p>
            <a:pPr marL="342900" indent="-342900">
              <a:lnSpc>
                <a:spcPct val="120000"/>
              </a:lnSpc>
              <a:buClr>
                <a:srgbClr val="F02837"/>
              </a:buClr>
              <a:buFont typeface="Arial" panose="020B0604020202020204" pitchFamily="34" charset="0"/>
              <a:buChar char="•"/>
            </a:pPr>
            <a:r>
              <a:rPr lang="nl-NL" sz="2000" dirty="0">
                <a:solidFill>
                  <a:srgbClr val="231973"/>
                </a:solidFill>
                <a:latin typeface="+mj-lt"/>
              </a:rPr>
              <a:t>Inleveren portfolio </a:t>
            </a:r>
          </a:p>
          <a:p>
            <a:pPr>
              <a:lnSpc>
                <a:spcPct val="120000"/>
              </a:lnSpc>
              <a:buClr>
                <a:srgbClr val="F02837"/>
              </a:buClr>
            </a:pPr>
            <a:endParaRPr lang="nl-NL" sz="2000" dirty="0">
              <a:solidFill>
                <a:srgbClr val="231973"/>
              </a:solidFill>
              <a:latin typeface="+mj-lt"/>
            </a:endParaRPr>
          </a:p>
          <a:p>
            <a:pPr>
              <a:lnSpc>
                <a:spcPct val="120000"/>
              </a:lnSpc>
              <a:buClr>
                <a:srgbClr val="F02837"/>
              </a:buClr>
            </a:pPr>
            <a:r>
              <a:rPr lang="nl-NL" sz="2000" b="1" dirty="0">
                <a:solidFill>
                  <a:srgbClr val="231973"/>
                </a:solidFill>
                <a:latin typeface="+mj-lt"/>
                <a:cs typeface="Calibri"/>
              </a:rPr>
              <a:t>Na behalen </a:t>
            </a:r>
            <a:r>
              <a:rPr lang="nl-NL" sz="2000" b="1" dirty="0" err="1">
                <a:solidFill>
                  <a:srgbClr val="231973"/>
                </a:solidFill>
                <a:latin typeface="+mj-lt"/>
                <a:cs typeface="Calibri"/>
              </a:rPr>
              <a:t>wiscat</a:t>
            </a:r>
            <a:r>
              <a:rPr lang="nl-NL" sz="2000" b="1" dirty="0">
                <a:solidFill>
                  <a:srgbClr val="231973"/>
                </a:solidFill>
                <a:latin typeface="+mj-lt"/>
                <a:cs typeface="Calibri"/>
              </a:rPr>
              <a:t> vervolg </a:t>
            </a:r>
          </a:p>
          <a:p>
            <a:pPr marL="342900" indent="-342900">
              <a:lnSpc>
                <a:spcPct val="120000"/>
              </a:lnSpc>
              <a:buClr>
                <a:srgbClr val="F02837"/>
              </a:buClr>
              <a:buFont typeface="Arial" panose="020B0604020202020204" pitchFamily="34" charset="0"/>
              <a:buChar char="•"/>
            </a:pPr>
            <a:r>
              <a:rPr lang="nl-NL" sz="2000" dirty="0">
                <a:solidFill>
                  <a:srgbClr val="231973"/>
                </a:solidFill>
                <a:latin typeface="+mj-lt"/>
              </a:rPr>
              <a:t>Criteriumgericht interview </a:t>
            </a:r>
            <a:endParaRPr lang="nl-NL" sz="2000" dirty="0">
              <a:solidFill>
                <a:srgbClr val="231973"/>
              </a:solidFill>
              <a:latin typeface="+mj-lt"/>
              <a:cs typeface="Calibri"/>
            </a:endParaRPr>
          </a:p>
          <a:p>
            <a:pPr marL="342900" indent="-342900">
              <a:lnSpc>
                <a:spcPct val="120000"/>
              </a:lnSpc>
              <a:buClr>
                <a:srgbClr val="F02837"/>
              </a:buClr>
              <a:buFont typeface="Arial" panose="020B0604020202020204" pitchFamily="34" charset="0"/>
              <a:buChar char="•"/>
            </a:pPr>
            <a:r>
              <a:rPr lang="nl-NL" sz="2000" dirty="0">
                <a:solidFill>
                  <a:srgbClr val="231973"/>
                </a:solidFill>
                <a:latin typeface="+mj-lt"/>
              </a:rPr>
              <a:t>Praktijkbezoek (2 lessen + lesovergang)</a:t>
            </a:r>
            <a:endParaRPr lang="nl-NL" sz="2000" dirty="0">
              <a:solidFill>
                <a:srgbClr val="231973"/>
              </a:solidFill>
              <a:latin typeface="+mj-lt"/>
              <a:cs typeface="Calibri"/>
            </a:endParaRPr>
          </a:p>
          <a:p>
            <a:pPr marL="342900" indent="-342900">
              <a:lnSpc>
                <a:spcPct val="120000"/>
              </a:lnSpc>
              <a:buClr>
                <a:srgbClr val="F02837"/>
              </a:buClr>
              <a:buFont typeface="Arial" panose="020B0604020202020204" pitchFamily="34" charset="0"/>
              <a:buChar char="•"/>
            </a:pPr>
            <a:r>
              <a:rPr lang="nl-NL" sz="2000" dirty="0">
                <a:solidFill>
                  <a:srgbClr val="231973"/>
                </a:solidFill>
                <a:latin typeface="+mj-lt"/>
              </a:rPr>
              <a:t>Reflectiegesprek</a:t>
            </a:r>
            <a:endParaRPr lang="nl-NL" sz="2000" dirty="0">
              <a:solidFill>
                <a:srgbClr val="231973"/>
              </a:solidFill>
              <a:latin typeface="+mj-lt"/>
              <a:cs typeface="Calibri"/>
            </a:endParaRPr>
          </a:p>
          <a:p>
            <a:pPr marL="342900" indent="-342900">
              <a:lnSpc>
                <a:spcPct val="120000"/>
              </a:lnSpc>
              <a:buClr>
                <a:srgbClr val="F02837"/>
              </a:buClr>
              <a:buFont typeface="Arial" panose="020B0604020202020204" pitchFamily="34" charset="0"/>
              <a:buChar char="•"/>
            </a:pPr>
            <a:r>
              <a:rPr lang="nl-NL" sz="2000" dirty="0">
                <a:solidFill>
                  <a:srgbClr val="231973"/>
                </a:solidFill>
                <a:latin typeface="+mj-lt"/>
                <a:cs typeface="Calibri"/>
              </a:rPr>
              <a:t>Eindoordeel - gesprek</a:t>
            </a:r>
          </a:p>
          <a:p>
            <a:pPr>
              <a:lnSpc>
                <a:spcPct val="120000"/>
              </a:lnSpc>
              <a:buClr>
                <a:srgbClr val="F02837"/>
              </a:buClr>
            </a:pPr>
            <a:r>
              <a:rPr lang="nl-NL" dirty="0">
                <a:solidFill>
                  <a:srgbClr val="231973"/>
                </a:solidFill>
                <a:latin typeface="+mj-lt"/>
              </a:rPr>
              <a:t>Twee onafhankelijke assessoren gekoppeld aan traject: docent van De Kempel en directeur/coach po. 																</a:t>
            </a:r>
            <a:r>
              <a:rPr lang="nl-NL" i="1" dirty="0">
                <a:solidFill>
                  <a:srgbClr val="231973"/>
                </a:solidFill>
                <a:latin typeface="+mj-lt"/>
              </a:rPr>
              <a:t>*mogelijk herijking CITO</a:t>
            </a:r>
            <a:endParaRPr lang="nl-NL" dirty="0">
              <a:solidFill>
                <a:srgbClr val="231973"/>
              </a:solidFill>
              <a:latin typeface="+mj-lt"/>
              <a:cs typeface="Calibri"/>
            </a:endParaRPr>
          </a:p>
        </p:txBody>
      </p:sp>
      <p:pic>
        <p:nvPicPr>
          <p:cNvPr id="10" name="Afbeelding 9">
            <a:extLst>
              <a:ext uri="{FF2B5EF4-FFF2-40B4-BE49-F238E27FC236}">
                <a16:creationId xmlns:a16="http://schemas.microsoft.com/office/drawing/2014/main" id="{C1A8AC71-CDC0-4CA9-A7DF-DF22478C09B5}"/>
              </a:ext>
            </a:extLst>
          </p:cNvPr>
          <p:cNvPicPr>
            <a:picLocks noChangeAspect="1"/>
          </p:cNvPicPr>
          <p:nvPr/>
        </p:nvPicPr>
        <p:blipFill>
          <a:blip r:embed="rId2"/>
          <a:stretch>
            <a:fillRect/>
          </a:stretch>
        </p:blipFill>
        <p:spPr>
          <a:xfrm rot="5400000">
            <a:off x="-507243" y="4784094"/>
            <a:ext cx="2230951" cy="2230951"/>
          </a:xfrm>
          <a:prstGeom prst="rect">
            <a:avLst/>
          </a:prstGeom>
        </p:spPr>
      </p:pic>
    </p:spTree>
    <p:extLst>
      <p:ext uri="{BB962C8B-B14F-4D97-AF65-F5344CB8AC3E}">
        <p14:creationId xmlns:p14="http://schemas.microsoft.com/office/powerpoint/2010/main" val="2488069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F5A8F200-D3DF-471E-8BA6-84349BFA7BA8}"/>
              </a:ext>
            </a:extLst>
          </p:cNvPr>
          <p:cNvPicPr>
            <a:picLocks noChangeAspect="1"/>
          </p:cNvPicPr>
          <p:nvPr/>
        </p:nvPicPr>
        <p:blipFill>
          <a:blip r:embed="rId2"/>
          <a:stretch>
            <a:fillRect/>
          </a:stretch>
        </p:blipFill>
        <p:spPr>
          <a:xfrm>
            <a:off x="7458919" y="1128934"/>
            <a:ext cx="4611046" cy="4083146"/>
          </a:xfrm>
          <a:prstGeom prst="rect">
            <a:avLst/>
          </a:prstGeom>
        </p:spPr>
      </p:pic>
      <p:sp>
        <p:nvSpPr>
          <p:cNvPr id="2" name="Titel 1">
            <a:extLst>
              <a:ext uri="{FF2B5EF4-FFF2-40B4-BE49-F238E27FC236}">
                <a16:creationId xmlns:a16="http://schemas.microsoft.com/office/drawing/2014/main" id="{2F4D2805-E294-429D-823D-4559092EB99E}"/>
              </a:ext>
            </a:extLst>
          </p:cNvPr>
          <p:cNvSpPr>
            <a:spLocks noGrp="1"/>
          </p:cNvSpPr>
          <p:nvPr>
            <p:ph type="ctrTitle"/>
          </p:nvPr>
        </p:nvSpPr>
        <p:spPr>
          <a:xfrm>
            <a:off x="960657" y="522250"/>
            <a:ext cx="9506305" cy="432628"/>
          </a:xfrm>
        </p:spPr>
        <p:txBody>
          <a:bodyPr/>
          <a:lstStyle/>
          <a:p>
            <a:r>
              <a:rPr lang="nl-NL" dirty="0">
                <a:solidFill>
                  <a:srgbClr val="231973"/>
                </a:solidFill>
              </a:rPr>
              <a:t>Bekwaamheidseisen – opbouwen portfolio</a:t>
            </a:r>
          </a:p>
        </p:txBody>
      </p:sp>
      <p:sp>
        <p:nvSpPr>
          <p:cNvPr id="3" name="Tijdelijke aanduiding voor tekst 2">
            <a:extLst>
              <a:ext uri="{FF2B5EF4-FFF2-40B4-BE49-F238E27FC236}">
                <a16:creationId xmlns:a16="http://schemas.microsoft.com/office/drawing/2014/main" id="{A09FE4DD-59BE-4DEF-B14A-D51566E45FA7}"/>
              </a:ext>
            </a:extLst>
          </p:cNvPr>
          <p:cNvSpPr>
            <a:spLocks noGrp="1"/>
          </p:cNvSpPr>
          <p:nvPr>
            <p:ph type="body" idx="10"/>
          </p:nvPr>
        </p:nvSpPr>
        <p:spPr/>
        <p:txBody>
          <a:bodyPr/>
          <a:lstStyle/>
          <a:p>
            <a:pPr marL="342900" indent="-342900">
              <a:buFont typeface="Arial" panose="020B0604020202020204" pitchFamily="34" charset="0"/>
              <a:buChar char="•"/>
            </a:pPr>
            <a:r>
              <a:rPr lang="nl-NL" dirty="0">
                <a:solidFill>
                  <a:srgbClr val="231973"/>
                </a:solidFill>
              </a:rPr>
              <a:t>Vakinhoudelijke bekwaamheid</a:t>
            </a:r>
          </a:p>
          <a:p>
            <a:pPr marL="342900" indent="-342900">
              <a:buFont typeface="Arial" panose="020B0604020202020204" pitchFamily="34" charset="0"/>
              <a:buChar char="•"/>
            </a:pPr>
            <a:r>
              <a:rPr lang="nl-NL" dirty="0">
                <a:solidFill>
                  <a:srgbClr val="231973"/>
                </a:solidFill>
              </a:rPr>
              <a:t>Vakdidactische bekwaamheid</a:t>
            </a:r>
          </a:p>
          <a:p>
            <a:pPr marL="342900" indent="-342900">
              <a:buFont typeface="Arial" panose="020B0604020202020204" pitchFamily="34" charset="0"/>
              <a:buChar char="•"/>
            </a:pPr>
            <a:r>
              <a:rPr lang="nl-NL" dirty="0">
                <a:solidFill>
                  <a:srgbClr val="231973"/>
                </a:solidFill>
              </a:rPr>
              <a:t>Pedagogische bekwaamheid</a:t>
            </a:r>
          </a:p>
        </p:txBody>
      </p:sp>
      <p:sp>
        <p:nvSpPr>
          <p:cNvPr id="6" name="Tijdelijke aanduiding voor tekst 5">
            <a:extLst>
              <a:ext uri="{FF2B5EF4-FFF2-40B4-BE49-F238E27FC236}">
                <a16:creationId xmlns:a16="http://schemas.microsoft.com/office/drawing/2014/main" id="{6BCD940A-EB88-47ED-B94E-21276BA9352D}"/>
              </a:ext>
            </a:extLst>
          </p:cNvPr>
          <p:cNvSpPr>
            <a:spLocks noGrp="1"/>
          </p:cNvSpPr>
          <p:nvPr>
            <p:ph type="body" idx="22"/>
          </p:nvPr>
        </p:nvSpPr>
        <p:spPr>
          <a:xfrm>
            <a:off x="1064421" y="4176628"/>
            <a:ext cx="6952998" cy="2177071"/>
          </a:xfrm>
        </p:spPr>
        <p:txBody>
          <a:bodyPr vert="horz" lIns="91440" tIns="45720" rIns="91440" bIns="45720" rtlCol="0" anchor="t">
            <a:normAutofit/>
          </a:bodyPr>
          <a:lstStyle/>
          <a:p>
            <a:pPr marL="179705" indent="-179705"/>
            <a:r>
              <a:rPr lang="nl-NL" b="0" dirty="0">
                <a:solidFill>
                  <a:srgbClr val="231973"/>
                </a:solidFill>
              </a:rPr>
              <a:t>Verzamelen van </a:t>
            </a:r>
            <a:r>
              <a:rPr lang="nl-NL" dirty="0">
                <a:solidFill>
                  <a:srgbClr val="FF0000"/>
                </a:solidFill>
              </a:rPr>
              <a:t>bewijzen</a:t>
            </a:r>
            <a:r>
              <a:rPr lang="nl-NL" dirty="0"/>
              <a:t> </a:t>
            </a:r>
            <a:r>
              <a:rPr lang="nl-NL" b="0" dirty="0">
                <a:solidFill>
                  <a:srgbClr val="231973"/>
                </a:solidFill>
              </a:rPr>
              <a:t>(minimaal 3 maximaal 9) t.a.v. de bekwaamheidseisen</a:t>
            </a:r>
          </a:p>
          <a:p>
            <a:pPr marL="179705" indent="-179705"/>
            <a:r>
              <a:rPr lang="nl-NL" dirty="0">
                <a:solidFill>
                  <a:srgbClr val="FF0000"/>
                </a:solidFill>
              </a:rPr>
              <a:t>Reflectie</a:t>
            </a:r>
            <a:r>
              <a:rPr lang="nl-NL" dirty="0"/>
              <a:t> </a:t>
            </a:r>
            <a:r>
              <a:rPr lang="nl-NL" b="0" dirty="0">
                <a:solidFill>
                  <a:srgbClr val="231973"/>
                </a:solidFill>
              </a:rPr>
              <a:t>per bewijs</a:t>
            </a:r>
          </a:p>
          <a:p>
            <a:pPr marL="179705" indent="-179705"/>
            <a:r>
              <a:rPr lang="nl-NL" b="0" dirty="0">
                <a:solidFill>
                  <a:srgbClr val="231973"/>
                </a:solidFill>
                <a:cs typeface="Calibri"/>
              </a:rPr>
              <a:t>Info portfolio </a:t>
            </a:r>
            <a:r>
              <a:rPr lang="nl-NL" dirty="0">
                <a:hlinkClick r:id="rId3"/>
              </a:rPr>
              <a:t>Zij-instroomtraject - De Kempel</a:t>
            </a:r>
            <a:endParaRPr lang="nl-NL" dirty="0"/>
          </a:p>
          <a:p>
            <a:pPr marL="179705" indent="-179705"/>
            <a:r>
              <a:rPr lang="nl-NL" b="0" dirty="0">
                <a:solidFill>
                  <a:srgbClr val="231973"/>
                </a:solidFill>
                <a:cs typeface="Calibri"/>
              </a:rPr>
              <a:t>Inlezen als je van buiten het onderwijs komt extra van belang</a:t>
            </a:r>
            <a:endParaRPr lang="nl-NL" b="0" dirty="0">
              <a:solidFill>
                <a:srgbClr val="231973"/>
              </a:solidFill>
              <a:ea typeface="Verdana"/>
              <a:cs typeface="Calibri"/>
            </a:endParaRPr>
          </a:p>
        </p:txBody>
      </p:sp>
    </p:spTree>
    <p:extLst>
      <p:ext uri="{BB962C8B-B14F-4D97-AF65-F5344CB8AC3E}">
        <p14:creationId xmlns:p14="http://schemas.microsoft.com/office/powerpoint/2010/main" val="2965673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A73F10A-6CBB-4DC9-B90B-2F970D574D45}"/>
              </a:ext>
            </a:extLst>
          </p:cNvPr>
          <p:cNvSpPr>
            <a:spLocks noGrp="1"/>
          </p:cNvSpPr>
          <p:nvPr>
            <p:ph type="ctrTitle"/>
          </p:nvPr>
        </p:nvSpPr>
        <p:spPr>
          <a:xfrm>
            <a:off x="2336093" y="1366908"/>
            <a:ext cx="7956497" cy="955701"/>
          </a:xfrm>
        </p:spPr>
        <p:txBody>
          <a:bodyPr anchor="t" anchorCtr="0">
            <a:normAutofit fontScale="90000"/>
          </a:bodyPr>
          <a:lstStyle/>
          <a:p>
            <a:r>
              <a:rPr lang="nl-NL" sz="5400" b="1">
                <a:solidFill>
                  <a:schemeClr val="bg1"/>
                </a:solidFill>
              </a:rPr>
              <a:t>Even voorstellen</a:t>
            </a:r>
            <a:br>
              <a:rPr lang="nl-NL" sz="5400" b="1">
                <a:solidFill>
                  <a:schemeClr val="bg1"/>
                </a:solidFill>
              </a:rPr>
            </a:br>
            <a:endParaRPr lang="nl-NL"/>
          </a:p>
        </p:txBody>
      </p:sp>
      <p:sp>
        <p:nvSpPr>
          <p:cNvPr id="3" name="Ondertitel 2">
            <a:extLst>
              <a:ext uri="{FF2B5EF4-FFF2-40B4-BE49-F238E27FC236}">
                <a16:creationId xmlns:a16="http://schemas.microsoft.com/office/drawing/2014/main" id="{7392BE98-BE5A-4E86-BDE0-1704AACBEAAE}"/>
              </a:ext>
            </a:extLst>
          </p:cNvPr>
          <p:cNvSpPr>
            <a:spLocks noGrp="1"/>
          </p:cNvSpPr>
          <p:nvPr>
            <p:ph type="subTitle" idx="1"/>
          </p:nvPr>
        </p:nvSpPr>
        <p:spPr>
          <a:xfrm>
            <a:off x="3681862" y="2703609"/>
            <a:ext cx="8016108" cy="538680"/>
          </a:xfrm>
        </p:spPr>
        <p:txBody>
          <a:bodyPr vert="horz" lIns="91440" tIns="45720" rIns="91440" bIns="45720" rtlCol="0" anchor="t">
            <a:noAutofit/>
          </a:bodyPr>
          <a:lstStyle/>
          <a:p>
            <a:pPr marL="215900" indent="-215900"/>
            <a:r>
              <a:rPr lang="nl-NL" sz="2000" dirty="0">
                <a:solidFill>
                  <a:schemeClr val="bg1"/>
                </a:solidFill>
              </a:rPr>
              <a:t>Yolanda Konincks, tutor verkorte deeltijd </a:t>
            </a:r>
          </a:p>
          <a:p>
            <a:pPr marL="0" indent="0">
              <a:buNone/>
            </a:pPr>
            <a:endParaRPr lang="nl-NL" sz="2800" dirty="0">
              <a:solidFill>
                <a:srgbClr val="404F9D"/>
              </a:solidFill>
              <a:cs typeface="Calibri" panose="020F0502020204030204"/>
            </a:endParaRPr>
          </a:p>
          <a:p>
            <a:pPr marL="0" indent="0">
              <a:buNone/>
            </a:pPr>
            <a:endParaRPr lang="nl-NL" sz="2800" dirty="0">
              <a:solidFill>
                <a:srgbClr val="404F9D"/>
              </a:solidFill>
            </a:endParaRPr>
          </a:p>
          <a:p>
            <a:pPr marL="0" indent="0">
              <a:buNone/>
            </a:pPr>
            <a:endParaRPr lang="nl-NL" sz="2800" dirty="0">
              <a:solidFill>
                <a:srgbClr val="404F9D"/>
              </a:solidFill>
            </a:endParaRPr>
          </a:p>
        </p:txBody>
      </p:sp>
    </p:spTree>
    <p:extLst>
      <p:ext uri="{BB962C8B-B14F-4D97-AF65-F5344CB8AC3E}">
        <p14:creationId xmlns:p14="http://schemas.microsoft.com/office/powerpoint/2010/main" val="3182442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A35513-E744-CD03-2CAB-FE846B37F73A}"/>
              </a:ext>
            </a:extLst>
          </p:cNvPr>
          <p:cNvSpPr>
            <a:spLocks noGrp="1"/>
          </p:cNvSpPr>
          <p:nvPr>
            <p:ph type="ctrTitle"/>
          </p:nvPr>
        </p:nvSpPr>
        <p:spPr>
          <a:xfrm>
            <a:off x="980114" y="563792"/>
            <a:ext cx="6655514" cy="606175"/>
          </a:xfrm>
        </p:spPr>
        <p:txBody>
          <a:bodyPr/>
          <a:lstStyle/>
          <a:p>
            <a:r>
              <a:rPr lang="nl-NL" sz="2800" dirty="0">
                <a:solidFill>
                  <a:srgbClr val="231973"/>
                </a:solidFill>
                <a:latin typeface="+mj-lt"/>
              </a:rPr>
              <a:t>Bewijsmateriaal + reflectie</a:t>
            </a:r>
          </a:p>
        </p:txBody>
      </p:sp>
      <p:sp>
        <p:nvSpPr>
          <p:cNvPr id="3" name="Tijdelijke aanduiding voor tekst 2">
            <a:extLst>
              <a:ext uri="{FF2B5EF4-FFF2-40B4-BE49-F238E27FC236}">
                <a16:creationId xmlns:a16="http://schemas.microsoft.com/office/drawing/2014/main" id="{AB1ED44F-4819-A0B3-A2DD-7349A3FBD720}"/>
              </a:ext>
            </a:extLst>
          </p:cNvPr>
          <p:cNvSpPr>
            <a:spLocks noGrp="1"/>
          </p:cNvSpPr>
          <p:nvPr>
            <p:ph type="body" idx="10"/>
          </p:nvPr>
        </p:nvSpPr>
        <p:spPr/>
        <p:txBody>
          <a:bodyPr vert="horz" lIns="91440" tIns="45720" rIns="91440" bIns="45720" rtlCol="0" anchor="t">
            <a:normAutofit/>
          </a:bodyPr>
          <a:lstStyle/>
          <a:p>
            <a:endParaRPr lang="nl-NL">
              <a:ea typeface="+mn-lt"/>
              <a:cs typeface="+mn-lt"/>
            </a:endParaRPr>
          </a:p>
          <a:p>
            <a:endParaRPr lang="nl-NL">
              <a:cs typeface="Calibri"/>
            </a:endParaRPr>
          </a:p>
        </p:txBody>
      </p:sp>
      <p:pic>
        <p:nvPicPr>
          <p:cNvPr id="11" name="Afbeelding 11" descr="Lachende leerling tijdens een les scheikunde">
            <a:extLst>
              <a:ext uri="{FF2B5EF4-FFF2-40B4-BE49-F238E27FC236}">
                <a16:creationId xmlns:a16="http://schemas.microsoft.com/office/drawing/2014/main" id="{3F903396-2771-9933-E39E-9BB0AA1BF9A8}"/>
              </a:ext>
            </a:extLst>
          </p:cNvPr>
          <p:cNvPicPr>
            <a:picLocks noGrp="1" noChangeAspect="1"/>
          </p:cNvPicPr>
          <p:nvPr>
            <p:ph type="pic" sz="quarter" idx="11"/>
          </p:nvPr>
        </p:nvPicPr>
        <p:blipFill rotWithShape="1">
          <a:blip r:embed="rId2" cstate="print">
            <a:extLst>
              <a:ext uri="{28A0092B-C50C-407E-A947-70E740481C1C}">
                <a14:useLocalDpi xmlns:a14="http://schemas.microsoft.com/office/drawing/2010/main"/>
              </a:ext>
            </a:extLst>
          </a:blip>
          <a:srcRect/>
          <a:stretch/>
        </p:blipFill>
        <p:spPr/>
      </p:pic>
      <p:sp>
        <p:nvSpPr>
          <p:cNvPr id="5" name="Tijdelijke aanduiding voor tekst 4">
            <a:extLst>
              <a:ext uri="{FF2B5EF4-FFF2-40B4-BE49-F238E27FC236}">
                <a16:creationId xmlns:a16="http://schemas.microsoft.com/office/drawing/2014/main" id="{601BB26B-6962-5117-897C-EFB87C1B2200}"/>
              </a:ext>
            </a:extLst>
          </p:cNvPr>
          <p:cNvSpPr>
            <a:spLocks noGrp="1"/>
          </p:cNvSpPr>
          <p:nvPr>
            <p:ph type="body" sz="quarter" idx="21"/>
          </p:nvPr>
        </p:nvSpPr>
        <p:spPr/>
        <p:txBody>
          <a:bodyPr/>
          <a:lstStyle/>
          <a:p>
            <a:endParaRPr lang="nl-NL"/>
          </a:p>
        </p:txBody>
      </p:sp>
      <p:sp>
        <p:nvSpPr>
          <p:cNvPr id="6" name="Tijdelijke aanduiding voor tekst 5">
            <a:extLst>
              <a:ext uri="{FF2B5EF4-FFF2-40B4-BE49-F238E27FC236}">
                <a16:creationId xmlns:a16="http://schemas.microsoft.com/office/drawing/2014/main" id="{5FE514E7-DE5C-E8E2-EFCE-5CED4CD548A7}"/>
              </a:ext>
            </a:extLst>
          </p:cNvPr>
          <p:cNvSpPr>
            <a:spLocks noGrp="1"/>
          </p:cNvSpPr>
          <p:nvPr>
            <p:ph type="body" idx="22"/>
          </p:nvPr>
        </p:nvSpPr>
        <p:spPr>
          <a:xfrm>
            <a:off x="1175479" y="1669814"/>
            <a:ext cx="2592082" cy="1755539"/>
          </a:xfrm>
        </p:spPr>
        <p:txBody>
          <a:bodyPr vert="horz" lIns="91440" tIns="45720" rIns="91440" bIns="45720" rtlCol="0" anchor="t">
            <a:normAutofit/>
          </a:bodyPr>
          <a:lstStyle/>
          <a:p>
            <a:pPr marL="0" indent="0" defTabSz="914400">
              <a:buNone/>
            </a:pPr>
            <a:r>
              <a:rPr lang="nl-NL" sz="1500" b="0" dirty="0">
                <a:solidFill>
                  <a:srgbClr val="F02837"/>
                </a:solidFill>
                <a:cs typeface="+mn-cs"/>
              </a:rPr>
              <a:t>Criteria</a:t>
            </a:r>
          </a:p>
          <a:p>
            <a:pPr marL="179705" indent="-179705" defTabSz="914400"/>
            <a:r>
              <a:rPr lang="nl-NL" sz="1500" b="0" dirty="0">
                <a:solidFill>
                  <a:srgbClr val="231973"/>
                </a:solidFill>
                <a:cs typeface="+mn-cs"/>
              </a:rPr>
              <a:t>Authenticiteit </a:t>
            </a:r>
          </a:p>
          <a:p>
            <a:pPr marL="179705" indent="-179705" defTabSz="914400"/>
            <a:r>
              <a:rPr lang="nl-NL" sz="1500" b="0" dirty="0">
                <a:solidFill>
                  <a:srgbClr val="231973"/>
                </a:solidFill>
                <a:cs typeface="+mn-cs"/>
              </a:rPr>
              <a:t>Actualiteitswaarde</a:t>
            </a:r>
          </a:p>
          <a:p>
            <a:pPr marL="179705" indent="-179705" defTabSz="914400"/>
            <a:r>
              <a:rPr lang="nl-NL" sz="1500" b="0" dirty="0">
                <a:solidFill>
                  <a:srgbClr val="231973"/>
                </a:solidFill>
                <a:cs typeface="+mn-cs"/>
              </a:rPr>
              <a:t>Relevantie</a:t>
            </a:r>
          </a:p>
          <a:p>
            <a:pPr marL="179705" indent="-179705" defTabSz="914400"/>
            <a:r>
              <a:rPr lang="nl-NL" sz="1500" b="0" dirty="0">
                <a:solidFill>
                  <a:srgbClr val="231973"/>
                </a:solidFill>
                <a:cs typeface="+mn-cs"/>
              </a:rPr>
              <a:t>Kwantiteit </a:t>
            </a:r>
          </a:p>
          <a:p>
            <a:pPr marL="179705" indent="-179705" defTabSz="914400"/>
            <a:r>
              <a:rPr lang="nl-NL" sz="1500" b="0" dirty="0">
                <a:solidFill>
                  <a:srgbClr val="231973"/>
                </a:solidFill>
                <a:cs typeface="+mn-cs"/>
              </a:rPr>
              <a:t>Variatie </a:t>
            </a:r>
          </a:p>
        </p:txBody>
      </p:sp>
      <p:sp>
        <p:nvSpPr>
          <p:cNvPr id="10" name="Tijdelijke aanduiding voor tekst 5">
            <a:extLst>
              <a:ext uri="{FF2B5EF4-FFF2-40B4-BE49-F238E27FC236}">
                <a16:creationId xmlns:a16="http://schemas.microsoft.com/office/drawing/2014/main" id="{CED47D0F-C0DA-D538-5B00-28B76FECBEB5}"/>
              </a:ext>
            </a:extLst>
          </p:cNvPr>
          <p:cNvSpPr txBox="1">
            <a:spLocks/>
          </p:cNvSpPr>
          <p:nvPr/>
        </p:nvSpPr>
        <p:spPr>
          <a:xfrm>
            <a:off x="4169678" y="3425353"/>
            <a:ext cx="4983464" cy="3026464"/>
          </a:xfrm>
          <a:prstGeom prst="rect">
            <a:avLst/>
          </a:prstGeom>
        </p:spPr>
        <p:txBody>
          <a:bodyPr vert="horz" lIns="91440" tIns="45720" rIns="91440" bIns="45720" rtlCol="0" anchor="t">
            <a:normAutofit fontScale="85000" lnSpcReduction="10000"/>
          </a:bodyPr>
          <a:lstStyle>
            <a:lvl1pPr marL="180000" indent="-180000" algn="l" defTabSz="914400" rtl="0" eaLnBrk="1" latinLnBrk="0" hangingPunct="1">
              <a:lnSpc>
                <a:spcPts val="2000"/>
              </a:lnSpc>
              <a:spcBef>
                <a:spcPts val="0"/>
              </a:spcBef>
              <a:buFont typeface="Arial" panose="020B0604020202020204" pitchFamily="34" charset="0"/>
              <a:buChar char="•"/>
              <a:defRPr sz="18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buFont typeface="Arial" panose="020B0604020202020204" pitchFamily="34" charset="0"/>
              <a:buNone/>
            </a:pPr>
            <a:r>
              <a:rPr lang="nl-NL" b="0" dirty="0">
                <a:solidFill>
                  <a:srgbClr val="F02837"/>
                </a:solidFill>
                <a:latin typeface="Verdana"/>
              </a:rPr>
              <a:t>Voorbeelden</a:t>
            </a:r>
          </a:p>
          <a:p>
            <a:pPr marL="179705" indent="-179705"/>
            <a:r>
              <a:rPr lang="nl-NL" b="0" dirty="0">
                <a:solidFill>
                  <a:srgbClr val="231973"/>
                </a:solidFill>
                <a:latin typeface="Verdana"/>
              </a:rPr>
              <a:t>Audiovisueel materiaal (max. 3 tot 5 minuten) </a:t>
            </a:r>
          </a:p>
          <a:p>
            <a:pPr marL="179705" indent="-179705"/>
            <a:r>
              <a:rPr lang="nl-NL" b="0" dirty="0">
                <a:solidFill>
                  <a:srgbClr val="231973"/>
                </a:solidFill>
                <a:latin typeface="Verdana"/>
              </a:rPr>
              <a:t>Getuigschriften </a:t>
            </a:r>
          </a:p>
          <a:p>
            <a:pPr marL="179705" indent="-179705"/>
            <a:r>
              <a:rPr lang="nl-NL" b="0" dirty="0">
                <a:solidFill>
                  <a:srgbClr val="231973"/>
                </a:solidFill>
                <a:latin typeface="Verdana"/>
              </a:rPr>
              <a:t>Publicaties </a:t>
            </a:r>
          </a:p>
          <a:p>
            <a:pPr marL="179705" indent="-179705"/>
            <a:r>
              <a:rPr lang="nl-NL" b="0" dirty="0">
                <a:solidFill>
                  <a:srgbClr val="231973"/>
                </a:solidFill>
                <a:latin typeface="Verdana"/>
              </a:rPr>
              <a:t>Feedback </a:t>
            </a:r>
          </a:p>
          <a:p>
            <a:pPr marL="179705" indent="-179705"/>
            <a:r>
              <a:rPr lang="nl-NL" b="0" dirty="0">
                <a:solidFill>
                  <a:srgbClr val="231973"/>
                </a:solidFill>
                <a:latin typeface="Verdana"/>
              </a:rPr>
              <a:t>Lesplannen  </a:t>
            </a:r>
          </a:p>
          <a:p>
            <a:pPr marL="179705" indent="-179705"/>
            <a:r>
              <a:rPr lang="nl-NL" b="0" dirty="0">
                <a:solidFill>
                  <a:srgbClr val="231973"/>
                </a:solidFill>
                <a:latin typeface="Verdana"/>
              </a:rPr>
              <a:t>Eigen ontworpen toetsen  </a:t>
            </a:r>
          </a:p>
          <a:p>
            <a:pPr marL="179705" indent="-179705"/>
            <a:r>
              <a:rPr lang="nl-NL" b="0" dirty="0">
                <a:solidFill>
                  <a:srgbClr val="231973"/>
                </a:solidFill>
                <a:latin typeface="Verdana"/>
              </a:rPr>
              <a:t>Eigen ontworpen creatieve werkvormen </a:t>
            </a:r>
          </a:p>
          <a:p>
            <a:pPr marL="179705" indent="-179705"/>
            <a:r>
              <a:rPr lang="nl-NL" b="0" dirty="0">
                <a:solidFill>
                  <a:srgbClr val="231973"/>
                </a:solidFill>
                <a:latin typeface="Verdana"/>
              </a:rPr>
              <a:t>Leerling enquêtes </a:t>
            </a:r>
          </a:p>
          <a:p>
            <a:pPr marL="179705" indent="-179705"/>
            <a:r>
              <a:rPr lang="nl-NL" b="0" dirty="0">
                <a:solidFill>
                  <a:srgbClr val="231973"/>
                </a:solidFill>
                <a:latin typeface="Verdana"/>
              </a:rPr>
              <a:t>Feedback mentor/coach</a:t>
            </a:r>
          </a:p>
          <a:p>
            <a:pPr marL="179705" indent="-179705"/>
            <a:r>
              <a:rPr lang="nl-NL" b="0" dirty="0">
                <a:solidFill>
                  <a:srgbClr val="231973"/>
                </a:solidFill>
                <a:latin typeface="Verdana"/>
              </a:rPr>
              <a:t>Aanbevelingsbrief directeu</a:t>
            </a:r>
            <a:r>
              <a:rPr lang="nl-NL" sz="1400" b="0" dirty="0">
                <a:solidFill>
                  <a:srgbClr val="231973"/>
                </a:solidFill>
                <a:latin typeface="Verdana"/>
              </a:rPr>
              <a:t>r</a:t>
            </a:r>
            <a:endParaRPr lang="nl-NL" b="0" dirty="0">
              <a:cs typeface="Calibri"/>
            </a:endParaRPr>
          </a:p>
          <a:p>
            <a:pPr marL="179705" indent="-179705"/>
            <a:endParaRPr lang="nl-NL" b="0" dirty="0">
              <a:cs typeface="Calibri"/>
            </a:endParaRPr>
          </a:p>
        </p:txBody>
      </p:sp>
    </p:spTree>
    <p:extLst>
      <p:ext uri="{BB962C8B-B14F-4D97-AF65-F5344CB8AC3E}">
        <p14:creationId xmlns:p14="http://schemas.microsoft.com/office/powerpoint/2010/main" val="2719467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8233" y="461880"/>
            <a:ext cx="8229600" cy="709431"/>
          </a:xfrm>
        </p:spPr>
        <p:txBody>
          <a:bodyPr>
            <a:normAutofit/>
          </a:bodyPr>
          <a:lstStyle/>
          <a:p>
            <a:r>
              <a:rPr lang="nl-NL" sz="2800" b="1" cap="all" dirty="0">
                <a:solidFill>
                  <a:srgbClr val="231973"/>
                </a:solidFill>
                <a:latin typeface="Calibri"/>
                <a:ea typeface="+mn-ea"/>
                <a:cs typeface="Calibri"/>
              </a:rPr>
              <a:t>ZIJ-INSTROOM IN HET BEROEP</a:t>
            </a:r>
            <a:endParaRPr lang="nl-NL" sz="2800" b="1" cap="all" dirty="0">
              <a:solidFill>
                <a:srgbClr val="231973"/>
              </a:solidFill>
              <a:latin typeface="Calibri" panose="020F0502020204030204" pitchFamily="34" charset="0"/>
              <a:ea typeface="+mn-ea"/>
              <a:cs typeface="+mn-cs"/>
            </a:endParaRPr>
          </a:p>
        </p:txBody>
      </p:sp>
      <p:sp>
        <p:nvSpPr>
          <p:cNvPr id="3" name="Rechthoek 2"/>
          <p:cNvSpPr/>
          <p:nvPr/>
        </p:nvSpPr>
        <p:spPr>
          <a:xfrm>
            <a:off x="1342336" y="1370358"/>
            <a:ext cx="8196349" cy="3022366"/>
          </a:xfrm>
          <a:prstGeom prst="rect">
            <a:avLst/>
          </a:prstGeom>
        </p:spPr>
        <p:txBody>
          <a:bodyPr wrap="square" lIns="91440" tIns="45720" rIns="91440" bIns="45720" anchor="t">
            <a:spAutoFit/>
          </a:bodyPr>
          <a:lstStyle/>
          <a:p>
            <a:pPr>
              <a:lnSpc>
                <a:spcPct val="120000"/>
              </a:lnSpc>
              <a:buClr>
                <a:srgbClr val="F02837"/>
              </a:buClr>
            </a:pPr>
            <a:endParaRPr lang="nl-NL" sz="2000" dirty="0">
              <a:solidFill>
                <a:srgbClr val="231973"/>
              </a:solidFill>
              <a:latin typeface="+mj-lt"/>
            </a:endParaRPr>
          </a:p>
          <a:p>
            <a:pPr>
              <a:lnSpc>
                <a:spcPct val="120000"/>
              </a:lnSpc>
              <a:buClr>
                <a:srgbClr val="F02837"/>
              </a:buClr>
            </a:pPr>
            <a:r>
              <a:rPr lang="nl-NL" sz="2000" dirty="0">
                <a:solidFill>
                  <a:srgbClr val="231973"/>
                </a:solidFill>
                <a:latin typeface="+mj-lt"/>
              </a:rPr>
              <a:t> </a:t>
            </a:r>
            <a:r>
              <a:rPr lang="nl-NL" sz="2000" b="1" dirty="0">
                <a:solidFill>
                  <a:srgbClr val="231973"/>
                </a:solidFill>
                <a:latin typeface="+mj-lt"/>
              </a:rPr>
              <a:t>Na ‘go’ geschiktheidsonderzoek: </a:t>
            </a:r>
          </a:p>
          <a:p>
            <a:pPr>
              <a:lnSpc>
                <a:spcPct val="120000"/>
              </a:lnSpc>
              <a:buClr>
                <a:srgbClr val="F02837"/>
              </a:buClr>
            </a:pPr>
            <a:endParaRPr lang="nl-NL" sz="2000" b="1" dirty="0">
              <a:solidFill>
                <a:srgbClr val="231973"/>
              </a:solidFill>
              <a:latin typeface="+mj-lt"/>
            </a:endParaRPr>
          </a:p>
          <a:p>
            <a:pPr marL="342900" indent="-342900">
              <a:lnSpc>
                <a:spcPct val="120000"/>
              </a:lnSpc>
              <a:buClr>
                <a:srgbClr val="F02837"/>
              </a:buClr>
              <a:buFont typeface="Arial" panose="020B0604020202020204" pitchFamily="34" charset="0"/>
              <a:buChar char="•"/>
            </a:pPr>
            <a:r>
              <a:rPr lang="nl-NL" sz="2000" dirty="0">
                <a:solidFill>
                  <a:srgbClr val="231973"/>
                </a:solidFill>
                <a:latin typeface="+mj-lt"/>
              </a:rPr>
              <a:t>Tripartiete overeenkomst student-werkgever-opleiding</a:t>
            </a:r>
            <a:endParaRPr lang="nl-NL" sz="2000" dirty="0">
              <a:solidFill>
                <a:srgbClr val="231973"/>
              </a:solidFill>
              <a:latin typeface="+mj-lt"/>
              <a:cs typeface="Calibri"/>
            </a:endParaRPr>
          </a:p>
          <a:p>
            <a:pPr marL="342900" indent="-342900">
              <a:lnSpc>
                <a:spcPct val="120000"/>
              </a:lnSpc>
              <a:spcBef>
                <a:spcPts val="0"/>
              </a:spcBef>
              <a:buClr>
                <a:srgbClr val="F02837"/>
              </a:buClr>
              <a:buFont typeface="Arial" panose="020B0604020202020204" pitchFamily="34" charset="0"/>
              <a:buChar char="•"/>
            </a:pPr>
            <a:r>
              <a:rPr lang="nl-NL" sz="2000" dirty="0">
                <a:solidFill>
                  <a:srgbClr val="231973"/>
                </a:solidFill>
                <a:latin typeface="+mj-lt"/>
              </a:rPr>
              <a:t>Verantwoordelijkheid eigen groep vanaf dag 1 </a:t>
            </a:r>
          </a:p>
          <a:p>
            <a:pPr marL="342900" indent="-342900">
              <a:lnSpc>
                <a:spcPct val="120000"/>
              </a:lnSpc>
              <a:spcBef>
                <a:spcPts val="0"/>
              </a:spcBef>
              <a:buClr>
                <a:srgbClr val="F02837"/>
              </a:buClr>
              <a:buFont typeface="Arial" panose="020B0604020202020204" pitchFamily="34" charset="0"/>
              <a:buChar char="•"/>
            </a:pPr>
            <a:r>
              <a:rPr lang="nl-NL" sz="2000" dirty="0">
                <a:solidFill>
                  <a:srgbClr val="231973"/>
                </a:solidFill>
                <a:latin typeface="+mj-lt"/>
                <a:cs typeface="Calibri"/>
              </a:rPr>
              <a:t>Vaak 3-6 maanden ‘dubbele’ bezetting </a:t>
            </a:r>
          </a:p>
          <a:p>
            <a:pPr marL="342900" indent="-342900">
              <a:lnSpc>
                <a:spcPct val="120000"/>
              </a:lnSpc>
              <a:buClr>
                <a:srgbClr val="F02837"/>
              </a:buClr>
              <a:buFont typeface="Arial" panose="020B0604020202020204" pitchFamily="34" charset="0"/>
              <a:buChar char="•"/>
            </a:pPr>
            <a:r>
              <a:rPr lang="nl-NL" sz="2000" dirty="0">
                <a:solidFill>
                  <a:srgbClr val="231973"/>
                </a:solidFill>
                <a:latin typeface="+mj-lt"/>
                <a:cs typeface="Calibri"/>
              </a:rPr>
              <a:t>Begeleiding vanuit school vormt basis </a:t>
            </a:r>
            <a:endParaRPr lang="nl-NL" sz="2000" dirty="0">
              <a:solidFill>
                <a:srgbClr val="231973"/>
              </a:solidFill>
              <a:latin typeface="+mj-lt"/>
            </a:endParaRPr>
          </a:p>
          <a:p>
            <a:pPr marL="342900" indent="-342900">
              <a:lnSpc>
                <a:spcPct val="120000"/>
              </a:lnSpc>
              <a:spcBef>
                <a:spcPts val="0"/>
              </a:spcBef>
              <a:buClr>
                <a:srgbClr val="F02837"/>
              </a:buClr>
              <a:buFont typeface="Arial" panose="020B0604020202020204" pitchFamily="34" charset="0"/>
              <a:buChar char="•"/>
            </a:pPr>
            <a:r>
              <a:rPr lang="nl-NL" sz="2000" dirty="0">
                <a:solidFill>
                  <a:srgbClr val="231973"/>
                </a:solidFill>
                <a:latin typeface="+mj-lt"/>
              </a:rPr>
              <a:t>2 avonden in de week les op De Kempel  </a:t>
            </a:r>
            <a:endParaRPr lang="nl-NL" sz="2000" dirty="0">
              <a:solidFill>
                <a:srgbClr val="231973"/>
              </a:solidFill>
              <a:latin typeface="+mj-lt"/>
              <a:cs typeface="Calibri"/>
            </a:endParaRPr>
          </a:p>
        </p:txBody>
      </p:sp>
      <p:pic>
        <p:nvPicPr>
          <p:cNvPr id="9" name="Afbeelding 8">
            <a:extLst>
              <a:ext uri="{FF2B5EF4-FFF2-40B4-BE49-F238E27FC236}">
                <a16:creationId xmlns:a16="http://schemas.microsoft.com/office/drawing/2014/main" id="{59D999EB-DC62-44F2-B053-65179D6B42F0}"/>
              </a:ext>
            </a:extLst>
          </p:cNvPr>
          <p:cNvPicPr>
            <a:picLocks noChangeAspect="1"/>
          </p:cNvPicPr>
          <p:nvPr/>
        </p:nvPicPr>
        <p:blipFill>
          <a:blip r:embed="rId2"/>
          <a:stretch>
            <a:fillRect/>
          </a:stretch>
        </p:blipFill>
        <p:spPr>
          <a:xfrm>
            <a:off x="10199214" y="3234960"/>
            <a:ext cx="2230951" cy="2230951"/>
          </a:xfrm>
          <a:prstGeom prst="rect">
            <a:avLst/>
          </a:prstGeom>
        </p:spPr>
      </p:pic>
      <p:sp>
        <p:nvSpPr>
          <p:cNvPr id="4" name="Ovaal 3">
            <a:extLst>
              <a:ext uri="{FF2B5EF4-FFF2-40B4-BE49-F238E27FC236}">
                <a16:creationId xmlns:a16="http://schemas.microsoft.com/office/drawing/2014/main" id="{482F622B-D7AA-5E18-29E3-88A0A54F6728}"/>
              </a:ext>
            </a:extLst>
          </p:cNvPr>
          <p:cNvSpPr/>
          <p:nvPr/>
        </p:nvSpPr>
        <p:spPr>
          <a:xfrm>
            <a:off x="8690043" y="1171311"/>
            <a:ext cx="3363857" cy="2081979"/>
          </a:xfrm>
          <a:prstGeom prst="ellipse">
            <a:avLst/>
          </a:prstGeom>
          <a:solidFill>
            <a:srgbClr val="F02837"/>
          </a:solidFill>
          <a:ln>
            <a:no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p>
            <a:pPr algn="ctr"/>
            <a:r>
              <a:rPr lang="nl-NL" b="1" dirty="0">
                <a:solidFill>
                  <a:schemeClr val="bg1"/>
                </a:solidFill>
              </a:rPr>
              <a:t>Werkgever betaalt geschiktheidsonderzoek &amp; opleiding</a:t>
            </a:r>
          </a:p>
        </p:txBody>
      </p:sp>
      <p:grpSp>
        <p:nvGrpSpPr>
          <p:cNvPr id="5" name="Groep 4">
            <a:extLst>
              <a:ext uri="{FF2B5EF4-FFF2-40B4-BE49-F238E27FC236}">
                <a16:creationId xmlns:a16="http://schemas.microsoft.com/office/drawing/2014/main" id="{56240C62-802A-CCF4-8155-1D3729A6EC1B}"/>
              </a:ext>
            </a:extLst>
          </p:cNvPr>
          <p:cNvGrpSpPr/>
          <p:nvPr/>
        </p:nvGrpSpPr>
        <p:grpSpPr>
          <a:xfrm>
            <a:off x="6737538" y="5548543"/>
            <a:ext cx="4625880" cy="1280559"/>
            <a:chOff x="652138" y="1523999"/>
            <a:chExt cx="10550551" cy="2989735"/>
          </a:xfrm>
        </p:grpSpPr>
        <p:pic>
          <p:nvPicPr>
            <p:cNvPr id="6" name="Afbeelding 5">
              <a:extLst>
                <a:ext uri="{FF2B5EF4-FFF2-40B4-BE49-F238E27FC236}">
                  <a16:creationId xmlns:a16="http://schemas.microsoft.com/office/drawing/2014/main" id="{7F8E4075-AABD-9427-ABE1-F14C3FE650C5}"/>
                </a:ext>
              </a:extLst>
            </p:cNvPr>
            <p:cNvPicPr>
              <a:picLocks noChangeAspect="1"/>
            </p:cNvPicPr>
            <p:nvPr/>
          </p:nvPicPr>
          <p:blipFill>
            <a:blip r:embed="rId3"/>
            <a:srcRect/>
            <a:stretch/>
          </p:blipFill>
          <p:spPr>
            <a:xfrm>
              <a:off x="652138" y="1523999"/>
              <a:ext cx="10550551" cy="2989735"/>
            </a:xfrm>
            <a:prstGeom prst="rect">
              <a:avLst/>
            </a:prstGeom>
          </p:spPr>
        </p:pic>
        <p:pic>
          <p:nvPicPr>
            <p:cNvPr id="7" name="Afbeelding 6">
              <a:extLst>
                <a:ext uri="{FF2B5EF4-FFF2-40B4-BE49-F238E27FC236}">
                  <a16:creationId xmlns:a16="http://schemas.microsoft.com/office/drawing/2014/main" id="{06C1AF20-3789-CDA1-BA13-BB048E4E21E8}"/>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4772900" y="2676860"/>
              <a:ext cx="721077" cy="599048"/>
            </a:xfrm>
            <a:prstGeom prst="rect">
              <a:avLst/>
            </a:prstGeom>
          </p:spPr>
        </p:pic>
        <p:pic>
          <p:nvPicPr>
            <p:cNvPr id="8" name="Afbeelding 7">
              <a:extLst>
                <a:ext uri="{FF2B5EF4-FFF2-40B4-BE49-F238E27FC236}">
                  <a16:creationId xmlns:a16="http://schemas.microsoft.com/office/drawing/2014/main" id="{043B8A75-FDC9-0BB8-9F02-58C63BE5773D}"/>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3194705" y="2698239"/>
              <a:ext cx="634995" cy="630073"/>
            </a:xfrm>
            <a:prstGeom prst="rect">
              <a:avLst/>
            </a:prstGeom>
          </p:spPr>
        </p:pic>
        <p:pic>
          <p:nvPicPr>
            <p:cNvPr id="10" name="Afbeelding 9">
              <a:extLst>
                <a:ext uri="{FF2B5EF4-FFF2-40B4-BE49-F238E27FC236}">
                  <a16:creationId xmlns:a16="http://schemas.microsoft.com/office/drawing/2014/main" id="{38FC5B9D-9F2A-7C5F-BF9B-42110A89B643}"/>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6419347" y="2698239"/>
              <a:ext cx="634996" cy="629326"/>
            </a:xfrm>
            <a:prstGeom prst="rect">
              <a:avLst/>
            </a:prstGeom>
          </p:spPr>
        </p:pic>
        <p:pic>
          <p:nvPicPr>
            <p:cNvPr id="11" name="Afbeelding 10">
              <a:extLst>
                <a:ext uri="{FF2B5EF4-FFF2-40B4-BE49-F238E27FC236}">
                  <a16:creationId xmlns:a16="http://schemas.microsoft.com/office/drawing/2014/main" id="{071D5461-32A9-D5E5-BBA1-3D17F78A7503}"/>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9687535" y="2685643"/>
              <a:ext cx="634997" cy="715814"/>
            </a:xfrm>
            <a:prstGeom prst="rect">
              <a:avLst/>
            </a:prstGeom>
          </p:spPr>
        </p:pic>
        <p:pic>
          <p:nvPicPr>
            <p:cNvPr id="12" name="Afbeelding 11">
              <a:extLst>
                <a:ext uri="{FF2B5EF4-FFF2-40B4-BE49-F238E27FC236}">
                  <a16:creationId xmlns:a16="http://schemas.microsoft.com/office/drawing/2014/main" id="{62EC0829-60B0-2845-D8D0-97B89790CB71}"/>
                </a:ext>
              </a:extLst>
            </p:cNvPr>
            <p:cNvPicPr>
              <a:picLocks noChangeAspect="1"/>
            </p:cNvPicPr>
            <p:nvPr/>
          </p:nvPicPr>
          <p:blipFill>
            <a:blip r:embed="rId8" cstate="print">
              <a:extLst>
                <a:ext uri="{28A0092B-C50C-407E-A947-70E740481C1C}">
                  <a14:useLocalDpi xmlns:a14="http://schemas.microsoft.com/office/drawing/2010/main"/>
                </a:ext>
              </a:extLst>
            </a:blip>
            <a:srcRect/>
            <a:stretch/>
          </p:blipFill>
          <p:spPr>
            <a:xfrm>
              <a:off x="7867999" y="2795451"/>
              <a:ext cx="962335" cy="532114"/>
            </a:xfrm>
            <a:prstGeom prst="rect">
              <a:avLst/>
            </a:prstGeom>
          </p:spPr>
        </p:pic>
        <p:pic>
          <p:nvPicPr>
            <p:cNvPr id="13" name="Afbeelding 12">
              <a:extLst>
                <a:ext uri="{FF2B5EF4-FFF2-40B4-BE49-F238E27FC236}">
                  <a16:creationId xmlns:a16="http://schemas.microsoft.com/office/drawing/2014/main" id="{BB03301B-AAC1-8DDE-9AB2-A4306EE4868E}"/>
                </a:ext>
              </a:extLst>
            </p:cNvPr>
            <p:cNvPicPr>
              <a:picLocks noChangeAspect="1"/>
            </p:cNvPicPr>
            <p:nvPr/>
          </p:nvPicPr>
          <p:blipFill>
            <a:blip r:embed="rId9" cstate="print">
              <a:extLst>
                <a:ext uri="{28A0092B-C50C-407E-A947-70E740481C1C}">
                  <a14:useLocalDpi xmlns:a14="http://schemas.microsoft.com/office/drawing/2010/main"/>
                </a:ext>
              </a:extLst>
            </a:blip>
            <a:srcRect/>
            <a:stretch/>
          </p:blipFill>
          <p:spPr>
            <a:xfrm>
              <a:off x="1454190" y="2613855"/>
              <a:ext cx="815145" cy="815145"/>
            </a:xfrm>
            <a:prstGeom prst="rect">
              <a:avLst/>
            </a:prstGeom>
          </p:spPr>
        </p:pic>
      </p:grpSp>
    </p:spTree>
    <p:extLst>
      <p:ext uri="{BB962C8B-B14F-4D97-AF65-F5344CB8AC3E}">
        <p14:creationId xmlns:p14="http://schemas.microsoft.com/office/powerpoint/2010/main" val="2811670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8233" y="461880"/>
            <a:ext cx="8229600" cy="709431"/>
          </a:xfrm>
        </p:spPr>
        <p:txBody>
          <a:bodyPr>
            <a:normAutofit/>
          </a:bodyPr>
          <a:lstStyle/>
          <a:p>
            <a:r>
              <a:rPr lang="nl-NL" sz="4000" b="1" dirty="0">
                <a:solidFill>
                  <a:srgbClr val="231973"/>
                </a:solidFill>
              </a:rPr>
              <a:t>TIPS </a:t>
            </a:r>
          </a:p>
        </p:txBody>
      </p:sp>
      <p:sp>
        <p:nvSpPr>
          <p:cNvPr id="3" name="Rechthoek 2"/>
          <p:cNvSpPr/>
          <p:nvPr/>
        </p:nvSpPr>
        <p:spPr>
          <a:xfrm>
            <a:off x="2151531" y="1796807"/>
            <a:ext cx="8831349" cy="3022366"/>
          </a:xfrm>
          <a:prstGeom prst="rect">
            <a:avLst/>
          </a:prstGeom>
        </p:spPr>
        <p:txBody>
          <a:bodyPr wrap="square" lIns="91440" tIns="45720" rIns="91440" bIns="45720" anchor="t">
            <a:spAutoFit/>
          </a:bodyPr>
          <a:lstStyle/>
          <a:p>
            <a:pPr marL="342900" indent="-342900">
              <a:lnSpc>
                <a:spcPct val="120000"/>
              </a:lnSpc>
              <a:buClr>
                <a:srgbClr val="F02837"/>
              </a:buClr>
              <a:buFont typeface="Arial,Sans-Serif" panose="020B0604020202020204" pitchFamily="34" charset="0"/>
              <a:buChar char="•"/>
            </a:pPr>
            <a:r>
              <a:rPr lang="nl-NL" sz="2000" dirty="0">
                <a:solidFill>
                  <a:srgbClr val="231973"/>
                </a:solidFill>
                <a:latin typeface="+mj-lt"/>
                <a:cs typeface="Calibri"/>
              </a:rPr>
              <a:t>Uitgebreide stage </a:t>
            </a:r>
            <a:r>
              <a:rPr lang="nl-NL" sz="2000" i="1" dirty="0">
                <a:solidFill>
                  <a:srgbClr val="231973"/>
                </a:solidFill>
                <a:latin typeface="+mj-lt"/>
                <a:cs typeface="Calibri"/>
              </a:rPr>
              <a:t>vooraf</a:t>
            </a:r>
            <a:r>
              <a:rPr lang="nl-NL" sz="2000" dirty="0">
                <a:solidFill>
                  <a:srgbClr val="231973"/>
                </a:solidFill>
                <a:latin typeface="+mj-lt"/>
                <a:cs typeface="Calibri"/>
              </a:rPr>
              <a:t> is pre voor portfolio &amp; praktijkbezoek</a:t>
            </a:r>
          </a:p>
          <a:p>
            <a:pPr marL="342900" indent="-342900">
              <a:lnSpc>
                <a:spcPct val="120000"/>
              </a:lnSpc>
              <a:buClr>
                <a:srgbClr val="F02837"/>
              </a:buClr>
              <a:buFont typeface="Arial,Sans-Serif" panose="020B0604020202020204" pitchFamily="34" charset="0"/>
              <a:buChar char="•"/>
            </a:pPr>
            <a:r>
              <a:rPr lang="nl-NL" sz="2000" dirty="0">
                <a:solidFill>
                  <a:srgbClr val="231973"/>
                </a:solidFill>
                <a:latin typeface="+mj-lt"/>
                <a:ea typeface="+mn-lt"/>
                <a:cs typeface="Calibri"/>
              </a:rPr>
              <a:t>Bewijzen verzamelen t.b.v. portfolio: begin tijdig! </a:t>
            </a:r>
            <a:endParaRPr lang="en-US" sz="2000" dirty="0">
              <a:ea typeface="+mn-lt"/>
              <a:cs typeface="+mn-lt"/>
            </a:endParaRPr>
          </a:p>
          <a:p>
            <a:pPr marL="342900" indent="-342900">
              <a:lnSpc>
                <a:spcPct val="120000"/>
              </a:lnSpc>
              <a:buClr>
                <a:srgbClr val="F02837"/>
              </a:buClr>
              <a:buFont typeface="Arial" panose="020B0604020202020204" pitchFamily="34" charset="0"/>
              <a:buChar char="•"/>
            </a:pPr>
            <a:r>
              <a:rPr lang="nl-NL" sz="2000" dirty="0">
                <a:solidFill>
                  <a:srgbClr val="231973"/>
                </a:solidFill>
                <a:latin typeface="+mj-lt"/>
                <a:cs typeface="Calibri"/>
              </a:rPr>
              <a:t>Tijdsinvestering :  +/- 20 uur excl. voorbereiding </a:t>
            </a:r>
            <a:r>
              <a:rPr lang="nl-NL" sz="2000" dirty="0" err="1">
                <a:solidFill>
                  <a:srgbClr val="231973"/>
                </a:solidFill>
                <a:latin typeface="+mj-lt"/>
                <a:cs typeface="Calibri"/>
              </a:rPr>
              <a:t>Wiscat</a:t>
            </a:r>
            <a:r>
              <a:rPr lang="nl-NL" sz="2000" dirty="0">
                <a:solidFill>
                  <a:srgbClr val="231973"/>
                </a:solidFill>
                <a:latin typeface="+mj-lt"/>
                <a:cs typeface="Calibri"/>
              </a:rPr>
              <a:t> excl. reistijd</a:t>
            </a:r>
            <a:endParaRPr lang="nl-NL" dirty="0">
              <a:solidFill>
                <a:srgbClr val="000000"/>
              </a:solidFill>
              <a:latin typeface="+mj-lt"/>
              <a:cs typeface="Calibri"/>
            </a:endParaRPr>
          </a:p>
          <a:p>
            <a:pPr marL="342900" indent="-342900">
              <a:lnSpc>
                <a:spcPct val="120000"/>
              </a:lnSpc>
              <a:buClr>
                <a:srgbClr val="F02837"/>
              </a:buClr>
              <a:buFont typeface="Arial" panose="020B0604020202020204" pitchFamily="34" charset="0"/>
              <a:buChar char="•"/>
            </a:pPr>
            <a:r>
              <a:rPr lang="nl-NL" sz="2000" dirty="0">
                <a:solidFill>
                  <a:srgbClr val="231973"/>
                </a:solidFill>
                <a:latin typeface="+mj-lt"/>
                <a:cs typeface="Calibri"/>
              </a:rPr>
              <a:t>Bespreek tijdig met bestuur stage/wensen inzet/keuze school/ inschaling/begeleiding/studietijd/opzegtermijn huidige baan etc.</a:t>
            </a:r>
            <a:endParaRPr lang="nl-NL" dirty="0"/>
          </a:p>
          <a:p>
            <a:pPr marL="342900" indent="-342900">
              <a:lnSpc>
                <a:spcPct val="120000"/>
              </a:lnSpc>
              <a:buClr>
                <a:srgbClr val="F02837"/>
              </a:buClr>
              <a:buFont typeface="Arial" panose="020B0604020202020204" pitchFamily="34" charset="0"/>
              <a:buChar char="•"/>
            </a:pPr>
            <a:r>
              <a:rPr lang="nl-NL" sz="2000" dirty="0">
                <a:solidFill>
                  <a:srgbClr val="231973"/>
                </a:solidFill>
                <a:latin typeface="+mj-lt"/>
                <a:cs typeface="Calibri"/>
              </a:rPr>
              <a:t>Oefen de </a:t>
            </a:r>
            <a:r>
              <a:rPr lang="nl-NL" sz="2000" dirty="0" err="1">
                <a:solidFill>
                  <a:srgbClr val="231973"/>
                </a:solidFill>
                <a:latin typeface="+mj-lt"/>
                <a:cs typeface="Calibri"/>
              </a:rPr>
              <a:t>Wiscat</a:t>
            </a:r>
            <a:r>
              <a:rPr lang="nl-NL" sz="2000" dirty="0">
                <a:solidFill>
                  <a:srgbClr val="231973"/>
                </a:solidFill>
                <a:latin typeface="+mj-lt"/>
                <a:cs typeface="Calibri"/>
              </a:rPr>
              <a:t> </a:t>
            </a:r>
          </a:p>
          <a:p>
            <a:pPr marL="342900" indent="-342900">
              <a:lnSpc>
                <a:spcPct val="120000"/>
              </a:lnSpc>
              <a:buClr>
                <a:srgbClr val="F02837"/>
              </a:buClr>
              <a:buFont typeface="Arial" panose="020B0604020202020204" pitchFamily="34" charset="0"/>
              <a:buChar char="•"/>
            </a:pPr>
            <a:r>
              <a:rPr lang="nl-NL" sz="2000" dirty="0">
                <a:solidFill>
                  <a:srgbClr val="231973"/>
                </a:solidFill>
                <a:latin typeface="+mj-lt"/>
                <a:cs typeface="Calibri"/>
              </a:rPr>
              <a:t>Sluit aan bij de verplichte startbijeenkomst op De Kempel </a:t>
            </a:r>
          </a:p>
          <a:p>
            <a:pPr marL="342900" indent="-342900">
              <a:lnSpc>
                <a:spcPct val="120000"/>
              </a:lnSpc>
              <a:buClr>
                <a:srgbClr val="F02837"/>
              </a:buClr>
              <a:buFont typeface="Arial" panose="020B0604020202020204" pitchFamily="34" charset="0"/>
              <a:buChar char="•"/>
            </a:pPr>
            <a:r>
              <a:rPr lang="nl-NL" sz="2000" dirty="0">
                <a:solidFill>
                  <a:srgbClr val="231973"/>
                </a:solidFill>
                <a:latin typeface="+mj-lt"/>
                <a:cs typeface="Calibri"/>
              </a:rPr>
              <a:t>Data </a:t>
            </a:r>
            <a:r>
              <a:rPr lang="nl-NL" sz="2000" dirty="0" err="1">
                <a:solidFill>
                  <a:srgbClr val="231973"/>
                </a:solidFill>
                <a:latin typeface="+mj-lt"/>
                <a:cs typeface="Calibri"/>
              </a:rPr>
              <a:t>Wiscat</a:t>
            </a:r>
            <a:r>
              <a:rPr lang="nl-NL" sz="2000" dirty="0">
                <a:solidFill>
                  <a:srgbClr val="231973"/>
                </a:solidFill>
                <a:latin typeface="+mj-lt"/>
                <a:cs typeface="Calibri"/>
              </a:rPr>
              <a:t> / praktijkopdrachten staan al tijdig op de website</a:t>
            </a:r>
          </a:p>
        </p:txBody>
      </p:sp>
      <p:pic>
        <p:nvPicPr>
          <p:cNvPr id="10" name="Afbeelding 9">
            <a:extLst>
              <a:ext uri="{FF2B5EF4-FFF2-40B4-BE49-F238E27FC236}">
                <a16:creationId xmlns:a16="http://schemas.microsoft.com/office/drawing/2014/main" id="{C1A8AC71-CDC0-4CA9-A7DF-DF22478C09B5}"/>
              </a:ext>
            </a:extLst>
          </p:cNvPr>
          <p:cNvPicPr>
            <a:picLocks noChangeAspect="1"/>
          </p:cNvPicPr>
          <p:nvPr/>
        </p:nvPicPr>
        <p:blipFill>
          <a:blip r:embed="rId2"/>
          <a:stretch>
            <a:fillRect/>
          </a:stretch>
        </p:blipFill>
        <p:spPr>
          <a:xfrm rot="5400000">
            <a:off x="-507243" y="4784094"/>
            <a:ext cx="2230951" cy="2230951"/>
          </a:xfrm>
          <a:prstGeom prst="rect">
            <a:avLst/>
          </a:prstGeom>
        </p:spPr>
      </p:pic>
      <p:pic>
        <p:nvPicPr>
          <p:cNvPr id="4" name="Afbeelding 3">
            <a:hlinkClick r:id="rId3" action="ppaction://hlinksldjump"/>
            <a:extLst>
              <a:ext uri="{FF2B5EF4-FFF2-40B4-BE49-F238E27FC236}">
                <a16:creationId xmlns:a16="http://schemas.microsoft.com/office/drawing/2014/main" id="{99F2CFD8-A4F7-8414-9A18-8CEEFDF0F7E1}"/>
              </a:ext>
            </a:extLst>
          </p:cNvPr>
          <p:cNvPicPr>
            <a:picLocks noChangeAspect="1"/>
          </p:cNvPicPr>
          <p:nvPr/>
        </p:nvPicPr>
        <p:blipFill>
          <a:blip r:embed="rId4"/>
          <a:srcRect/>
          <a:stretch/>
        </p:blipFill>
        <p:spPr>
          <a:xfrm rot="19603796">
            <a:off x="10358631" y="5415115"/>
            <a:ext cx="1426868" cy="1530192"/>
          </a:xfrm>
          <a:prstGeom prst="rect">
            <a:avLst/>
          </a:prstGeom>
        </p:spPr>
      </p:pic>
    </p:spTree>
    <p:extLst>
      <p:ext uri="{BB962C8B-B14F-4D97-AF65-F5344CB8AC3E}">
        <p14:creationId xmlns:p14="http://schemas.microsoft.com/office/powerpoint/2010/main" val="899607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3965" y="186007"/>
            <a:ext cx="8229600" cy="639762"/>
          </a:xfrm>
        </p:spPr>
        <p:txBody>
          <a:bodyPr>
            <a:normAutofit/>
          </a:bodyPr>
          <a:lstStyle/>
          <a:p>
            <a:r>
              <a:rPr lang="nl-NL" sz="2800" b="1">
                <a:solidFill>
                  <a:srgbClr val="F02837"/>
                </a:solidFill>
              </a:rPr>
              <a:t>KORT SAMENGEVAT</a:t>
            </a:r>
          </a:p>
        </p:txBody>
      </p:sp>
      <p:graphicFrame>
        <p:nvGraphicFramePr>
          <p:cNvPr id="4" name="Tabel 4">
            <a:extLst>
              <a:ext uri="{FF2B5EF4-FFF2-40B4-BE49-F238E27FC236}">
                <a16:creationId xmlns:a16="http://schemas.microsoft.com/office/drawing/2014/main" id="{98C021BD-DD3B-4EBC-B81B-8C1D2F509186}"/>
              </a:ext>
            </a:extLst>
          </p:cNvPr>
          <p:cNvGraphicFramePr>
            <a:graphicFrameLocks noGrp="1"/>
          </p:cNvGraphicFramePr>
          <p:nvPr>
            <p:extLst>
              <p:ext uri="{D42A27DB-BD31-4B8C-83A1-F6EECF244321}">
                <p14:modId xmlns:p14="http://schemas.microsoft.com/office/powerpoint/2010/main" val="845390162"/>
              </p:ext>
            </p:extLst>
          </p:nvPr>
        </p:nvGraphicFramePr>
        <p:xfrm>
          <a:off x="463965" y="723300"/>
          <a:ext cx="11264062" cy="5877920"/>
        </p:xfrm>
        <a:graphic>
          <a:graphicData uri="http://schemas.openxmlformats.org/drawingml/2006/table">
            <a:tbl>
              <a:tblPr firstRow="1" bandRow="1">
                <a:tableStyleId>{5C22544A-7EE6-4342-B048-85BDC9FD1C3A}</a:tableStyleId>
              </a:tblPr>
              <a:tblGrid>
                <a:gridCol w="993098">
                  <a:extLst>
                    <a:ext uri="{9D8B030D-6E8A-4147-A177-3AD203B41FA5}">
                      <a16:colId xmlns:a16="http://schemas.microsoft.com/office/drawing/2014/main" val="4118184310"/>
                    </a:ext>
                  </a:extLst>
                </a:gridCol>
                <a:gridCol w="2796882">
                  <a:extLst>
                    <a:ext uri="{9D8B030D-6E8A-4147-A177-3AD203B41FA5}">
                      <a16:colId xmlns:a16="http://schemas.microsoft.com/office/drawing/2014/main" val="2338964057"/>
                    </a:ext>
                  </a:extLst>
                </a:gridCol>
                <a:gridCol w="3787301">
                  <a:extLst>
                    <a:ext uri="{9D8B030D-6E8A-4147-A177-3AD203B41FA5}">
                      <a16:colId xmlns:a16="http://schemas.microsoft.com/office/drawing/2014/main" val="83080028"/>
                    </a:ext>
                  </a:extLst>
                </a:gridCol>
                <a:gridCol w="3686781">
                  <a:extLst>
                    <a:ext uri="{9D8B030D-6E8A-4147-A177-3AD203B41FA5}">
                      <a16:colId xmlns:a16="http://schemas.microsoft.com/office/drawing/2014/main" val="4224470284"/>
                    </a:ext>
                  </a:extLst>
                </a:gridCol>
              </a:tblGrid>
              <a:tr h="539932">
                <a:tc>
                  <a:txBody>
                    <a:bodyPr/>
                    <a:lstStyle/>
                    <a:p>
                      <a:endParaRPr lang="nl-NL" sz="1100">
                        <a:solidFill>
                          <a:srgbClr val="404F9D"/>
                        </a:solidFill>
                      </a:endParaRPr>
                    </a:p>
                  </a:txBody>
                  <a:tcPr>
                    <a:lnL w="3175" cap="flat" cmpd="sng" algn="ctr">
                      <a:solidFill>
                        <a:srgbClr val="404F9D"/>
                      </a:solidFill>
                      <a:prstDash val="solid"/>
                      <a:round/>
                      <a:headEnd type="none" w="med" len="med"/>
                      <a:tailEnd type="none" w="med" len="med"/>
                    </a:lnL>
                    <a:lnR w="19050" cap="flat" cmpd="sng" algn="ctr">
                      <a:solidFill>
                        <a:srgbClr val="231973"/>
                      </a:solidFill>
                      <a:prstDash val="solid"/>
                      <a:round/>
                      <a:headEnd type="none" w="med" len="med"/>
                      <a:tailEnd type="none" w="med" len="med"/>
                    </a:lnR>
                    <a:lnT w="3175" cap="flat" cmpd="sng" algn="ctr">
                      <a:solidFill>
                        <a:srgbClr val="404F9D"/>
                      </a:solidFill>
                      <a:prstDash val="solid"/>
                      <a:round/>
                      <a:headEnd type="none" w="med" len="med"/>
                      <a:tailEnd type="none" w="med" len="med"/>
                    </a:lnT>
                    <a:lnB w="6350" cap="flat" cmpd="sng" algn="ctr">
                      <a:solidFill>
                        <a:srgbClr val="231973"/>
                      </a:solidFill>
                      <a:prstDash val="solid"/>
                      <a:round/>
                      <a:headEnd type="none" w="med" len="med"/>
                      <a:tailEnd type="none" w="med" len="med"/>
                    </a:lnB>
                    <a:solidFill>
                      <a:srgbClr val="F6F6FE"/>
                    </a:solidFill>
                  </a:tcPr>
                </a:tc>
                <a:tc>
                  <a:txBody>
                    <a:bodyPr/>
                    <a:lstStyle/>
                    <a:p>
                      <a:pPr algn="ctr"/>
                      <a:r>
                        <a:rPr lang="nl-NL" sz="1200">
                          <a:solidFill>
                            <a:srgbClr val="231973"/>
                          </a:solidFill>
                        </a:rPr>
                        <a:t>DEELTIJD VERKORT EN </a:t>
                      </a:r>
                    </a:p>
                    <a:p>
                      <a:pPr algn="ctr"/>
                      <a:r>
                        <a:rPr lang="nl-NL" sz="1200">
                          <a:solidFill>
                            <a:srgbClr val="231973"/>
                          </a:solidFill>
                        </a:rPr>
                        <a:t>DAARNA VOOR DE KLAS</a:t>
                      </a:r>
                    </a:p>
                  </a:txBody>
                  <a:tcPr anchor="ctr">
                    <a:lnL w="19050" cap="flat" cmpd="sng" algn="ctr">
                      <a:solidFill>
                        <a:srgbClr val="231973"/>
                      </a:solidFill>
                      <a:prstDash val="solid"/>
                      <a:round/>
                      <a:headEnd type="none" w="med" len="med"/>
                      <a:tailEnd type="none" w="med" len="med"/>
                    </a:lnL>
                    <a:lnR w="19050" cap="flat" cmpd="sng" algn="ctr">
                      <a:solidFill>
                        <a:srgbClr val="231973"/>
                      </a:solidFill>
                      <a:prstDash val="solid"/>
                      <a:round/>
                      <a:headEnd type="none" w="med" len="med"/>
                      <a:tailEnd type="none" w="med" len="med"/>
                    </a:lnR>
                    <a:lnT w="3175" cap="flat" cmpd="sng" algn="ctr">
                      <a:solidFill>
                        <a:srgbClr val="404F9D"/>
                      </a:solidFill>
                      <a:prstDash val="solid"/>
                      <a:round/>
                      <a:headEnd type="none" w="med" len="med"/>
                      <a:tailEnd type="none" w="med" len="med"/>
                    </a:lnT>
                    <a:lnB w="6350" cap="flat" cmpd="sng" algn="ctr">
                      <a:solidFill>
                        <a:srgbClr val="231973"/>
                      </a:solidFill>
                      <a:prstDash val="solid"/>
                      <a:round/>
                      <a:headEnd type="none" w="med" len="med"/>
                      <a:tailEnd type="none" w="med" len="med"/>
                    </a:lnB>
                    <a:solidFill>
                      <a:srgbClr val="F6F6FE"/>
                    </a:solidFill>
                  </a:tcPr>
                </a:tc>
                <a:tc>
                  <a:txBody>
                    <a:bodyPr/>
                    <a:lstStyle/>
                    <a:p>
                      <a:pPr algn="ctr"/>
                      <a:r>
                        <a:rPr lang="nl-NL" sz="1200">
                          <a:solidFill>
                            <a:srgbClr val="231973"/>
                          </a:solidFill>
                        </a:rPr>
                        <a:t>DEELTIJD VERKORT EN </a:t>
                      </a:r>
                    </a:p>
                    <a:p>
                      <a:pPr algn="ctr"/>
                      <a:r>
                        <a:rPr lang="nl-NL" sz="1200">
                          <a:solidFill>
                            <a:srgbClr val="231973"/>
                          </a:solidFill>
                        </a:rPr>
                        <a:t>VERSNELD VOOR DE KLAS</a:t>
                      </a:r>
                    </a:p>
                  </a:txBody>
                  <a:tcPr anchor="ctr">
                    <a:lnL w="19050" cap="flat" cmpd="sng" algn="ctr">
                      <a:solidFill>
                        <a:srgbClr val="231973"/>
                      </a:solidFill>
                      <a:prstDash val="solid"/>
                      <a:round/>
                      <a:headEnd type="none" w="med" len="med"/>
                      <a:tailEnd type="none" w="med" len="med"/>
                    </a:lnL>
                    <a:lnR w="19050" cap="flat" cmpd="sng" algn="ctr">
                      <a:solidFill>
                        <a:srgbClr val="231973"/>
                      </a:solidFill>
                      <a:prstDash val="solid"/>
                      <a:round/>
                      <a:headEnd type="none" w="med" len="med"/>
                      <a:tailEnd type="none" w="med" len="med"/>
                    </a:lnR>
                    <a:lnT w="3175" cap="flat" cmpd="sng" algn="ctr">
                      <a:solidFill>
                        <a:srgbClr val="404F9D"/>
                      </a:solidFill>
                      <a:prstDash val="solid"/>
                      <a:round/>
                      <a:headEnd type="none" w="med" len="med"/>
                      <a:tailEnd type="none" w="med" len="med"/>
                    </a:lnT>
                    <a:lnB w="6350" cap="flat" cmpd="sng" algn="ctr">
                      <a:solidFill>
                        <a:srgbClr val="231973"/>
                      </a:solidFill>
                      <a:prstDash val="solid"/>
                      <a:round/>
                      <a:headEnd type="none" w="med" len="med"/>
                      <a:tailEnd type="none" w="med" len="med"/>
                    </a:lnB>
                    <a:solidFill>
                      <a:srgbClr val="F6F6FE"/>
                    </a:solidFill>
                  </a:tcPr>
                </a:tc>
                <a:tc>
                  <a:txBody>
                    <a:bodyPr/>
                    <a:lstStyle/>
                    <a:p>
                      <a:pPr algn="ctr"/>
                      <a:r>
                        <a:rPr lang="nl-NL" sz="1200">
                          <a:solidFill>
                            <a:srgbClr val="231973"/>
                          </a:solidFill>
                        </a:rPr>
                        <a:t>ZIJ-INSTROOM EN </a:t>
                      </a:r>
                    </a:p>
                    <a:p>
                      <a:pPr algn="ctr"/>
                      <a:r>
                        <a:rPr lang="nl-NL" sz="1200">
                          <a:solidFill>
                            <a:srgbClr val="231973"/>
                          </a:solidFill>
                        </a:rPr>
                        <a:t>DIRECT VOOR DE KLAS</a:t>
                      </a:r>
                    </a:p>
                  </a:txBody>
                  <a:tcPr anchor="ctr">
                    <a:lnL w="19050" cap="flat" cmpd="sng" algn="ctr">
                      <a:solidFill>
                        <a:srgbClr val="231973"/>
                      </a:solidFill>
                      <a:prstDash val="solid"/>
                      <a:round/>
                      <a:headEnd type="none" w="med" len="med"/>
                      <a:tailEnd type="none" w="med" len="med"/>
                    </a:lnL>
                    <a:lnR w="3175" cap="flat" cmpd="sng" algn="ctr">
                      <a:solidFill>
                        <a:srgbClr val="404F9D"/>
                      </a:solidFill>
                      <a:prstDash val="solid"/>
                      <a:round/>
                      <a:headEnd type="none" w="med" len="med"/>
                      <a:tailEnd type="none" w="med" len="med"/>
                    </a:lnR>
                    <a:lnT w="3175" cap="flat" cmpd="sng" algn="ctr">
                      <a:solidFill>
                        <a:srgbClr val="404F9D"/>
                      </a:solidFill>
                      <a:prstDash val="solid"/>
                      <a:round/>
                      <a:headEnd type="none" w="med" len="med"/>
                      <a:tailEnd type="none" w="med" len="med"/>
                    </a:lnT>
                    <a:lnB w="6350" cap="flat" cmpd="sng" algn="ctr">
                      <a:solidFill>
                        <a:srgbClr val="231973"/>
                      </a:solidFill>
                      <a:prstDash val="solid"/>
                      <a:round/>
                      <a:headEnd type="none" w="med" len="med"/>
                      <a:tailEnd type="none" w="med" len="med"/>
                    </a:lnB>
                    <a:solidFill>
                      <a:srgbClr val="F6F6FE"/>
                    </a:solidFill>
                  </a:tcPr>
                </a:tc>
                <a:extLst>
                  <a:ext uri="{0D108BD9-81ED-4DB2-BD59-A6C34878D82A}">
                    <a16:rowId xmlns:a16="http://schemas.microsoft.com/office/drawing/2014/main" val="1070879619"/>
                  </a:ext>
                </a:extLst>
              </a:tr>
              <a:tr h="888275">
                <a:tc>
                  <a:txBody>
                    <a:bodyPr/>
                    <a:lstStyle/>
                    <a:p>
                      <a:pPr algn="ctr"/>
                      <a:r>
                        <a:rPr lang="nl-NL" sz="1100" b="1">
                          <a:solidFill>
                            <a:srgbClr val="231973"/>
                          </a:solidFill>
                        </a:rPr>
                        <a:t>Toelating-</a:t>
                      </a:r>
                      <a:endParaRPr lang="en-US"/>
                    </a:p>
                    <a:p>
                      <a:pPr lvl="0" algn="ctr">
                        <a:buNone/>
                      </a:pPr>
                      <a:r>
                        <a:rPr lang="nl-NL" sz="1100" b="1">
                          <a:solidFill>
                            <a:srgbClr val="231973"/>
                          </a:solidFill>
                        </a:rPr>
                        <a:t>seis</a:t>
                      </a:r>
                    </a:p>
                  </a:txBody>
                  <a:tcPr vert="vert270" anchor="ctr">
                    <a:lnL w="3175" cap="flat" cmpd="sng" algn="ctr">
                      <a:solidFill>
                        <a:srgbClr val="404F9D"/>
                      </a:solidFill>
                      <a:prstDash val="solid"/>
                      <a:round/>
                      <a:headEnd type="none" w="med" len="med"/>
                      <a:tailEnd type="none" w="med" len="med"/>
                    </a:lnL>
                    <a:lnR w="19050" cap="flat" cmpd="sng" algn="ctr">
                      <a:solidFill>
                        <a:srgbClr val="231973"/>
                      </a:solidFill>
                      <a:prstDash val="solid"/>
                      <a:round/>
                      <a:headEnd type="none" w="med" len="med"/>
                      <a:tailEnd type="none" w="med" len="med"/>
                    </a:lnR>
                    <a:lnT w="6350" cap="flat" cmpd="sng" algn="ctr">
                      <a:solidFill>
                        <a:srgbClr val="231973"/>
                      </a:solidFill>
                      <a:prstDash val="solid"/>
                      <a:round/>
                      <a:headEnd type="none" w="med" len="med"/>
                      <a:tailEnd type="none" w="med" len="med"/>
                    </a:lnT>
                    <a:lnB w="6350" cap="flat" cmpd="sng" algn="ctr">
                      <a:solidFill>
                        <a:srgbClr val="231973"/>
                      </a:solidFill>
                      <a:prstDash val="solid"/>
                      <a:round/>
                      <a:headEnd type="none" w="med" len="med"/>
                      <a:tailEnd type="none" w="med" len="med"/>
                    </a:lnB>
                    <a:solidFill>
                      <a:srgbClr val="F6F6FE"/>
                    </a:solidFill>
                  </a:tcPr>
                </a:tc>
                <a:tc>
                  <a:txBody>
                    <a:bodyPr/>
                    <a:lstStyle/>
                    <a:p>
                      <a:endParaRPr lang="nl-NL" sz="1200">
                        <a:solidFill>
                          <a:srgbClr val="231973"/>
                        </a:solidFill>
                      </a:endParaRPr>
                    </a:p>
                    <a:p>
                      <a:r>
                        <a:rPr lang="nl-NL" sz="1200">
                          <a:solidFill>
                            <a:srgbClr val="231973"/>
                          </a:solidFill>
                        </a:rPr>
                        <a:t>Hbo- of wo-bacheloropleiding (onverkort)</a:t>
                      </a:r>
                    </a:p>
                    <a:p>
                      <a:r>
                        <a:rPr lang="nl-NL" sz="1200" i="1">
                          <a:solidFill>
                            <a:srgbClr val="231973"/>
                          </a:solidFill>
                        </a:rPr>
                        <a:t>(toelatingsassessment bij vwo, hbo-propedeuse of afgeronde AD-opleiding)</a:t>
                      </a:r>
                    </a:p>
                  </a:txBody>
                  <a:tcPr anchor="ctr">
                    <a:lnL w="19050" cap="flat" cmpd="sng" algn="ctr">
                      <a:solidFill>
                        <a:srgbClr val="231973"/>
                      </a:solidFill>
                      <a:prstDash val="solid"/>
                      <a:round/>
                      <a:headEnd type="none" w="med" len="med"/>
                      <a:tailEnd type="none" w="med" len="med"/>
                    </a:lnL>
                    <a:lnR w="19050" cap="flat" cmpd="sng" algn="ctr">
                      <a:solidFill>
                        <a:srgbClr val="231973"/>
                      </a:solidFill>
                      <a:prstDash val="solid"/>
                      <a:round/>
                      <a:headEnd type="none" w="med" len="med"/>
                      <a:tailEnd type="none" w="med" len="med"/>
                    </a:lnR>
                    <a:lnT w="6350" cap="flat" cmpd="sng" algn="ctr">
                      <a:solidFill>
                        <a:srgbClr val="231973"/>
                      </a:solidFill>
                      <a:prstDash val="solid"/>
                      <a:round/>
                      <a:headEnd type="none" w="med" len="med"/>
                      <a:tailEnd type="none" w="med" len="med"/>
                    </a:lnT>
                    <a:lnB w="6350" cap="flat" cmpd="sng" algn="ctr">
                      <a:solidFill>
                        <a:srgbClr val="231973"/>
                      </a:solidFill>
                      <a:prstDash val="solid"/>
                      <a:round/>
                      <a:headEnd type="none" w="med" len="med"/>
                      <a:tailEnd type="none" w="med" len="med"/>
                    </a:lnB>
                    <a:solidFill>
                      <a:srgbClr val="F6F6FE"/>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200">
                          <a:solidFill>
                            <a:srgbClr val="231973"/>
                          </a:solidFill>
                        </a:rPr>
                        <a:t>Hbo- of wo-bacheloropleiding (onverkort)</a:t>
                      </a:r>
                    </a:p>
                    <a:p>
                      <a:endParaRPr lang="nl-NL" sz="1200">
                        <a:solidFill>
                          <a:srgbClr val="231973"/>
                        </a:solidFill>
                      </a:endParaRPr>
                    </a:p>
                  </a:txBody>
                  <a:tcPr anchor="ctr">
                    <a:lnL w="19050" cap="flat" cmpd="sng" algn="ctr">
                      <a:solidFill>
                        <a:srgbClr val="231973"/>
                      </a:solidFill>
                      <a:prstDash val="solid"/>
                      <a:round/>
                      <a:headEnd type="none" w="med" len="med"/>
                      <a:tailEnd type="none" w="med" len="med"/>
                    </a:lnL>
                    <a:lnR w="19050" cap="flat" cmpd="sng" algn="ctr">
                      <a:solidFill>
                        <a:srgbClr val="231973"/>
                      </a:solidFill>
                      <a:prstDash val="solid"/>
                      <a:round/>
                      <a:headEnd type="none" w="med" len="med"/>
                      <a:tailEnd type="none" w="med" len="med"/>
                    </a:lnR>
                    <a:lnT w="6350" cap="flat" cmpd="sng" algn="ctr">
                      <a:solidFill>
                        <a:srgbClr val="231973"/>
                      </a:solidFill>
                      <a:prstDash val="solid"/>
                      <a:round/>
                      <a:headEnd type="none" w="med" len="med"/>
                      <a:tailEnd type="none" w="med" len="med"/>
                    </a:lnT>
                    <a:lnB w="6350" cap="flat" cmpd="sng" algn="ctr">
                      <a:solidFill>
                        <a:srgbClr val="231973"/>
                      </a:solidFill>
                      <a:prstDash val="solid"/>
                      <a:round/>
                      <a:headEnd type="none" w="med" len="med"/>
                      <a:tailEnd type="none" w="med" len="med"/>
                    </a:lnB>
                    <a:solidFill>
                      <a:srgbClr val="F6F6FE"/>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200">
                          <a:solidFill>
                            <a:srgbClr val="231973"/>
                          </a:solidFill>
                        </a:rPr>
                        <a:t>Hbo- of wo-bacheloropleiding (onverkort)</a:t>
                      </a:r>
                    </a:p>
                    <a:p>
                      <a:endParaRPr lang="nl-NL" sz="1200">
                        <a:solidFill>
                          <a:srgbClr val="231973"/>
                        </a:solidFill>
                      </a:endParaRPr>
                    </a:p>
                  </a:txBody>
                  <a:tcPr anchor="ctr">
                    <a:lnL w="19050" cap="flat" cmpd="sng" algn="ctr">
                      <a:solidFill>
                        <a:srgbClr val="231973"/>
                      </a:solidFill>
                      <a:prstDash val="solid"/>
                      <a:round/>
                      <a:headEnd type="none" w="med" len="med"/>
                      <a:tailEnd type="none" w="med" len="med"/>
                    </a:lnL>
                    <a:lnR w="3175" cap="flat" cmpd="sng" algn="ctr">
                      <a:solidFill>
                        <a:srgbClr val="404F9D"/>
                      </a:solidFill>
                      <a:prstDash val="solid"/>
                      <a:round/>
                      <a:headEnd type="none" w="med" len="med"/>
                      <a:tailEnd type="none" w="med" len="med"/>
                    </a:lnR>
                    <a:lnT w="6350" cap="flat" cmpd="sng" algn="ctr">
                      <a:solidFill>
                        <a:srgbClr val="231973"/>
                      </a:solidFill>
                      <a:prstDash val="solid"/>
                      <a:round/>
                      <a:headEnd type="none" w="med" len="med"/>
                      <a:tailEnd type="none" w="med" len="med"/>
                    </a:lnT>
                    <a:lnB w="6350" cap="flat" cmpd="sng" algn="ctr">
                      <a:solidFill>
                        <a:srgbClr val="231973"/>
                      </a:solidFill>
                      <a:prstDash val="solid"/>
                      <a:round/>
                      <a:headEnd type="none" w="med" len="med"/>
                      <a:tailEnd type="none" w="med" len="med"/>
                    </a:lnB>
                    <a:solidFill>
                      <a:srgbClr val="F6F6FE"/>
                    </a:solidFill>
                  </a:tcPr>
                </a:tc>
                <a:extLst>
                  <a:ext uri="{0D108BD9-81ED-4DB2-BD59-A6C34878D82A}">
                    <a16:rowId xmlns:a16="http://schemas.microsoft.com/office/drawing/2014/main" val="4091239423"/>
                  </a:ext>
                </a:extLst>
              </a:tr>
              <a:tr h="649997">
                <a:tc>
                  <a:txBody>
                    <a:bodyPr/>
                    <a:lstStyle/>
                    <a:p>
                      <a:pPr algn="ctr"/>
                      <a:r>
                        <a:rPr lang="nl-NL" sz="1100" b="1">
                          <a:solidFill>
                            <a:srgbClr val="231973"/>
                          </a:solidFill>
                        </a:rPr>
                        <a:t>Duur</a:t>
                      </a:r>
                    </a:p>
                  </a:txBody>
                  <a:tcPr vert="vert270" anchor="ctr">
                    <a:lnL w="3175" cap="flat" cmpd="sng" algn="ctr">
                      <a:solidFill>
                        <a:srgbClr val="404F9D"/>
                      </a:solidFill>
                      <a:prstDash val="solid"/>
                      <a:round/>
                      <a:headEnd type="none" w="med" len="med"/>
                      <a:tailEnd type="none" w="med" len="med"/>
                    </a:lnL>
                    <a:lnR w="19050" cap="flat" cmpd="sng" algn="ctr">
                      <a:solidFill>
                        <a:srgbClr val="231973"/>
                      </a:solidFill>
                      <a:prstDash val="solid"/>
                      <a:round/>
                      <a:headEnd type="none" w="med" len="med"/>
                      <a:tailEnd type="none" w="med" len="med"/>
                    </a:lnR>
                    <a:lnT w="6350" cap="flat" cmpd="sng" algn="ctr">
                      <a:solidFill>
                        <a:srgbClr val="231973"/>
                      </a:solidFill>
                      <a:prstDash val="solid"/>
                      <a:round/>
                      <a:headEnd type="none" w="med" len="med"/>
                      <a:tailEnd type="none" w="med" len="med"/>
                    </a:lnT>
                    <a:lnB w="6350" cap="flat" cmpd="sng" algn="ctr">
                      <a:solidFill>
                        <a:srgbClr val="231973"/>
                      </a:solidFill>
                      <a:prstDash val="solid"/>
                      <a:round/>
                      <a:headEnd type="none" w="med" len="med"/>
                      <a:tailEnd type="none" w="med" len="med"/>
                    </a:lnB>
                    <a:solidFill>
                      <a:srgbClr val="F6F6FE"/>
                    </a:solidFill>
                  </a:tcPr>
                </a:tc>
                <a:tc>
                  <a:txBody>
                    <a:bodyPr/>
                    <a:lstStyle/>
                    <a:p>
                      <a:r>
                        <a:rPr lang="nl-NL" sz="1200">
                          <a:solidFill>
                            <a:srgbClr val="231973"/>
                          </a:solidFill>
                        </a:rPr>
                        <a:t>2,5 tot 3 jaar</a:t>
                      </a:r>
                    </a:p>
                  </a:txBody>
                  <a:tcPr anchor="ctr">
                    <a:lnL w="19050" cap="flat" cmpd="sng" algn="ctr">
                      <a:solidFill>
                        <a:srgbClr val="231973"/>
                      </a:solidFill>
                      <a:prstDash val="solid"/>
                      <a:round/>
                      <a:headEnd type="none" w="med" len="med"/>
                      <a:tailEnd type="none" w="med" len="med"/>
                    </a:lnL>
                    <a:lnR w="19050" cap="flat" cmpd="sng" algn="ctr">
                      <a:solidFill>
                        <a:srgbClr val="231973"/>
                      </a:solidFill>
                      <a:prstDash val="solid"/>
                      <a:round/>
                      <a:headEnd type="none" w="med" len="med"/>
                      <a:tailEnd type="none" w="med" len="med"/>
                    </a:lnR>
                    <a:lnT w="6350" cap="flat" cmpd="sng" algn="ctr">
                      <a:solidFill>
                        <a:srgbClr val="231973"/>
                      </a:solidFill>
                      <a:prstDash val="solid"/>
                      <a:round/>
                      <a:headEnd type="none" w="med" len="med"/>
                      <a:tailEnd type="none" w="med" len="med"/>
                    </a:lnT>
                    <a:lnB w="6350" cap="flat" cmpd="sng" algn="ctr">
                      <a:solidFill>
                        <a:srgbClr val="231973"/>
                      </a:solidFill>
                      <a:prstDash val="solid"/>
                      <a:round/>
                      <a:headEnd type="none" w="med" len="med"/>
                      <a:tailEnd type="none" w="med" len="med"/>
                    </a:lnB>
                    <a:solidFill>
                      <a:srgbClr val="F6F6FE"/>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200">
                          <a:solidFill>
                            <a:srgbClr val="231973"/>
                          </a:solidFill>
                        </a:rPr>
                        <a:t>2,5 tot 3 jaar</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1200">
                          <a:solidFill>
                            <a:srgbClr val="231973"/>
                          </a:solidFill>
                        </a:rPr>
                        <a:t>Deelname aan ‘versneld voor de klas’ </a:t>
                      </a:r>
                      <a:br>
                        <a:rPr lang="nl-NL" sz="1200">
                          <a:solidFill>
                            <a:srgbClr val="231973"/>
                          </a:solidFill>
                        </a:rPr>
                      </a:br>
                      <a:r>
                        <a:rPr lang="nl-NL" sz="1200">
                          <a:solidFill>
                            <a:srgbClr val="231973"/>
                          </a:solidFill>
                        </a:rPr>
                        <a:t>vanaf het tweede jaar</a:t>
                      </a:r>
                    </a:p>
                  </a:txBody>
                  <a:tcPr anchor="ctr">
                    <a:lnL w="19050" cap="flat" cmpd="sng" algn="ctr">
                      <a:solidFill>
                        <a:srgbClr val="231973"/>
                      </a:solidFill>
                      <a:prstDash val="solid"/>
                      <a:round/>
                      <a:headEnd type="none" w="med" len="med"/>
                      <a:tailEnd type="none" w="med" len="med"/>
                    </a:lnL>
                    <a:lnR w="19050" cap="flat" cmpd="sng" algn="ctr">
                      <a:solidFill>
                        <a:srgbClr val="231973"/>
                      </a:solidFill>
                      <a:prstDash val="solid"/>
                      <a:round/>
                      <a:headEnd type="none" w="med" len="med"/>
                      <a:tailEnd type="none" w="med" len="med"/>
                    </a:lnR>
                    <a:lnT w="6350" cap="flat" cmpd="sng" algn="ctr">
                      <a:solidFill>
                        <a:srgbClr val="231973"/>
                      </a:solidFill>
                      <a:prstDash val="solid"/>
                      <a:round/>
                      <a:headEnd type="none" w="med" len="med"/>
                      <a:tailEnd type="none" w="med" len="med"/>
                    </a:lnT>
                    <a:lnB w="6350" cap="flat" cmpd="sng" algn="ctr">
                      <a:solidFill>
                        <a:srgbClr val="231973"/>
                      </a:solidFill>
                      <a:prstDash val="solid"/>
                      <a:round/>
                      <a:headEnd type="none" w="med" len="med"/>
                      <a:tailEnd type="none" w="med" len="med"/>
                    </a:lnB>
                    <a:solidFill>
                      <a:srgbClr val="F6F6FE"/>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200">
                          <a:solidFill>
                            <a:srgbClr val="231973"/>
                          </a:solidFill>
                        </a:rPr>
                        <a:t>Maximaal 2 jaar</a:t>
                      </a:r>
                    </a:p>
                  </a:txBody>
                  <a:tcPr anchor="ctr">
                    <a:lnL w="19050" cap="flat" cmpd="sng" algn="ctr">
                      <a:solidFill>
                        <a:srgbClr val="231973"/>
                      </a:solidFill>
                      <a:prstDash val="solid"/>
                      <a:round/>
                      <a:headEnd type="none" w="med" len="med"/>
                      <a:tailEnd type="none" w="med" len="med"/>
                    </a:lnL>
                    <a:lnR w="3175" cap="flat" cmpd="sng" algn="ctr">
                      <a:solidFill>
                        <a:srgbClr val="404F9D"/>
                      </a:solidFill>
                      <a:prstDash val="solid"/>
                      <a:round/>
                      <a:headEnd type="none" w="med" len="med"/>
                      <a:tailEnd type="none" w="med" len="med"/>
                    </a:lnR>
                    <a:lnT w="6350" cap="flat" cmpd="sng" algn="ctr">
                      <a:solidFill>
                        <a:srgbClr val="231973"/>
                      </a:solidFill>
                      <a:prstDash val="solid"/>
                      <a:round/>
                      <a:headEnd type="none" w="med" len="med"/>
                      <a:tailEnd type="none" w="med" len="med"/>
                    </a:lnT>
                    <a:lnB w="6350" cap="flat" cmpd="sng" algn="ctr">
                      <a:solidFill>
                        <a:srgbClr val="231973"/>
                      </a:solidFill>
                      <a:prstDash val="solid"/>
                      <a:round/>
                      <a:headEnd type="none" w="med" len="med"/>
                      <a:tailEnd type="none" w="med" len="med"/>
                    </a:lnB>
                    <a:solidFill>
                      <a:srgbClr val="F6F6FE"/>
                    </a:solidFill>
                  </a:tcPr>
                </a:tc>
                <a:extLst>
                  <a:ext uri="{0D108BD9-81ED-4DB2-BD59-A6C34878D82A}">
                    <a16:rowId xmlns:a16="http://schemas.microsoft.com/office/drawing/2014/main" val="123672616"/>
                  </a:ext>
                </a:extLst>
              </a:tr>
              <a:tr h="516951">
                <a:tc>
                  <a:txBody>
                    <a:bodyPr/>
                    <a:lstStyle/>
                    <a:p>
                      <a:pPr algn="ctr"/>
                      <a:r>
                        <a:rPr lang="nl-NL" sz="1100" b="1">
                          <a:solidFill>
                            <a:srgbClr val="231973"/>
                          </a:solidFill>
                        </a:rPr>
                        <a:t>Status</a:t>
                      </a:r>
                    </a:p>
                  </a:txBody>
                  <a:tcPr vert="vert270" anchor="ctr">
                    <a:lnL w="3175" cap="flat" cmpd="sng" algn="ctr">
                      <a:solidFill>
                        <a:srgbClr val="404F9D"/>
                      </a:solidFill>
                      <a:prstDash val="solid"/>
                      <a:round/>
                      <a:headEnd type="none" w="med" len="med"/>
                      <a:tailEnd type="none" w="med" len="med"/>
                    </a:lnL>
                    <a:lnR w="19050" cap="flat" cmpd="sng" algn="ctr">
                      <a:solidFill>
                        <a:srgbClr val="231973"/>
                      </a:solidFill>
                      <a:prstDash val="solid"/>
                      <a:round/>
                      <a:headEnd type="none" w="med" len="med"/>
                      <a:tailEnd type="none" w="med" len="med"/>
                    </a:lnR>
                    <a:lnT w="6350" cap="flat" cmpd="sng" algn="ctr">
                      <a:solidFill>
                        <a:srgbClr val="231973"/>
                      </a:solidFill>
                      <a:prstDash val="solid"/>
                      <a:round/>
                      <a:headEnd type="none" w="med" len="med"/>
                      <a:tailEnd type="none" w="med" len="med"/>
                    </a:lnT>
                    <a:lnB w="6350" cap="flat" cmpd="sng" algn="ctr">
                      <a:solidFill>
                        <a:srgbClr val="231973"/>
                      </a:solidFill>
                      <a:prstDash val="solid"/>
                      <a:round/>
                      <a:headEnd type="none" w="med" len="med"/>
                      <a:tailEnd type="none" w="med" len="med"/>
                    </a:lnB>
                    <a:solidFill>
                      <a:srgbClr val="F6F6FE"/>
                    </a:solidFill>
                  </a:tcPr>
                </a:tc>
                <a:tc>
                  <a:txBody>
                    <a:bodyPr/>
                    <a:lstStyle/>
                    <a:p>
                      <a:r>
                        <a:rPr lang="nl-NL" sz="1200">
                          <a:solidFill>
                            <a:srgbClr val="231973"/>
                          </a:solidFill>
                        </a:rPr>
                        <a:t>Student/stagiair</a:t>
                      </a:r>
                    </a:p>
                  </a:txBody>
                  <a:tcPr anchor="ctr">
                    <a:lnL w="19050" cap="flat" cmpd="sng" algn="ctr">
                      <a:solidFill>
                        <a:srgbClr val="231973"/>
                      </a:solidFill>
                      <a:prstDash val="solid"/>
                      <a:round/>
                      <a:headEnd type="none" w="med" len="med"/>
                      <a:tailEnd type="none" w="med" len="med"/>
                    </a:lnL>
                    <a:lnR w="19050" cap="flat" cmpd="sng" algn="ctr">
                      <a:solidFill>
                        <a:srgbClr val="231973"/>
                      </a:solidFill>
                      <a:prstDash val="solid"/>
                      <a:round/>
                      <a:headEnd type="none" w="med" len="med"/>
                      <a:tailEnd type="none" w="med" len="med"/>
                    </a:lnR>
                    <a:lnT w="6350" cap="flat" cmpd="sng" algn="ctr">
                      <a:solidFill>
                        <a:srgbClr val="231973"/>
                      </a:solidFill>
                      <a:prstDash val="solid"/>
                      <a:round/>
                      <a:headEnd type="none" w="med" len="med"/>
                      <a:tailEnd type="none" w="med" len="med"/>
                    </a:lnT>
                    <a:lnB w="6350" cap="flat" cmpd="sng" algn="ctr">
                      <a:solidFill>
                        <a:srgbClr val="231973"/>
                      </a:solidFill>
                      <a:prstDash val="solid"/>
                      <a:round/>
                      <a:headEnd type="none" w="med" len="med"/>
                      <a:tailEnd type="none" w="med" len="med"/>
                    </a:lnB>
                    <a:solidFill>
                      <a:srgbClr val="F6F6FE"/>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200">
                          <a:solidFill>
                            <a:srgbClr val="231973"/>
                          </a:solidFill>
                        </a:rPr>
                        <a:t>Student/stagiair (jaar 1)</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1200">
                          <a:solidFill>
                            <a:srgbClr val="231973"/>
                          </a:solidFill>
                        </a:rPr>
                        <a:t>Student/werknemer (jaar 2 en 3)</a:t>
                      </a:r>
                    </a:p>
                  </a:txBody>
                  <a:tcPr anchor="ctr">
                    <a:lnL w="19050" cap="flat" cmpd="sng" algn="ctr">
                      <a:solidFill>
                        <a:srgbClr val="231973"/>
                      </a:solidFill>
                      <a:prstDash val="solid"/>
                      <a:round/>
                      <a:headEnd type="none" w="med" len="med"/>
                      <a:tailEnd type="none" w="med" len="med"/>
                    </a:lnL>
                    <a:lnR w="19050" cap="flat" cmpd="sng" algn="ctr">
                      <a:solidFill>
                        <a:srgbClr val="231973"/>
                      </a:solidFill>
                      <a:prstDash val="solid"/>
                      <a:round/>
                      <a:headEnd type="none" w="med" len="med"/>
                      <a:tailEnd type="none" w="med" len="med"/>
                    </a:lnR>
                    <a:lnT w="6350" cap="flat" cmpd="sng" algn="ctr">
                      <a:solidFill>
                        <a:srgbClr val="231973"/>
                      </a:solidFill>
                      <a:prstDash val="solid"/>
                      <a:round/>
                      <a:headEnd type="none" w="med" len="med"/>
                      <a:tailEnd type="none" w="med" len="med"/>
                    </a:lnT>
                    <a:lnB w="6350" cap="flat" cmpd="sng" algn="ctr">
                      <a:solidFill>
                        <a:srgbClr val="231973"/>
                      </a:solidFill>
                      <a:prstDash val="solid"/>
                      <a:round/>
                      <a:headEnd type="none" w="med" len="med"/>
                      <a:tailEnd type="none" w="med" len="med"/>
                    </a:lnB>
                    <a:solidFill>
                      <a:srgbClr val="F6F6FE"/>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200">
                          <a:solidFill>
                            <a:srgbClr val="231973"/>
                          </a:solidFill>
                        </a:rPr>
                        <a:t>Zij-instromer/werknemer</a:t>
                      </a:r>
                    </a:p>
                  </a:txBody>
                  <a:tcPr anchor="ctr">
                    <a:lnL w="19050" cap="flat" cmpd="sng" algn="ctr">
                      <a:solidFill>
                        <a:srgbClr val="231973"/>
                      </a:solidFill>
                      <a:prstDash val="solid"/>
                      <a:round/>
                      <a:headEnd type="none" w="med" len="med"/>
                      <a:tailEnd type="none" w="med" len="med"/>
                    </a:lnL>
                    <a:lnR w="3175" cap="flat" cmpd="sng" algn="ctr">
                      <a:solidFill>
                        <a:srgbClr val="404F9D"/>
                      </a:solidFill>
                      <a:prstDash val="solid"/>
                      <a:round/>
                      <a:headEnd type="none" w="med" len="med"/>
                      <a:tailEnd type="none" w="med" len="med"/>
                    </a:lnR>
                    <a:lnT w="6350" cap="flat" cmpd="sng" algn="ctr">
                      <a:solidFill>
                        <a:srgbClr val="231973"/>
                      </a:solidFill>
                      <a:prstDash val="solid"/>
                      <a:round/>
                      <a:headEnd type="none" w="med" len="med"/>
                      <a:tailEnd type="none" w="med" len="med"/>
                    </a:lnT>
                    <a:lnB w="6350" cap="flat" cmpd="sng" algn="ctr">
                      <a:solidFill>
                        <a:srgbClr val="231973"/>
                      </a:solidFill>
                      <a:prstDash val="solid"/>
                      <a:round/>
                      <a:headEnd type="none" w="med" len="med"/>
                      <a:tailEnd type="none" w="med" len="med"/>
                    </a:lnB>
                    <a:solidFill>
                      <a:srgbClr val="F6F6FE"/>
                    </a:solidFill>
                  </a:tcPr>
                </a:tc>
                <a:extLst>
                  <a:ext uri="{0D108BD9-81ED-4DB2-BD59-A6C34878D82A}">
                    <a16:rowId xmlns:a16="http://schemas.microsoft.com/office/drawing/2014/main" val="1454620344"/>
                  </a:ext>
                </a:extLst>
              </a:tr>
              <a:tr h="792480">
                <a:tc>
                  <a:txBody>
                    <a:bodyPr/>
                    <a:lstStyle/>
                    <a:p>
                      <a:pPr algn="ctr"/>
                      <a:r>
                        <a:rPr lang="nl-NL" sz="1100" b="1">
                          <a:solidFill>
                            <a:srgbClr val="231973"/>
                          </a:solidFill>
                        </a:rPr>
                        <a:t>Stage/</a:t>
                      </a:r>
                      <a:r>
                        <a:rPr lang="nl-NL" sz="1100" b="1" err="1">
                          <a:solidFill>
                            <a:srgbClr val="231973"/>
                          </a:solidFill>
                        </a:rPr>
                        <a:t>begel</a:t>
                      </a:r>
                    </a:p>
                  </a:txBody>
                  <a:tcPr vert="vert270" anchor="ctr">
                    <a:lnL w="3175" cap="flat" cmpd="sng" algn="ctr">
                      <a:solidFill>
                        <a:srgbClr val="404F9D"/>
                      </a:solidFill>
                      <a:prstDash val="solid"/>
                      <a:round/>
                      <a:headEnd type="none" w="med" len="med"/>
                      <a:tailEnd type="none" w="med" len="med"/>
                    </a:lnL>
                    <a:lnR w="19050" cap="flat" cmpd="sng" algn="ctr">
                      <a:solidFill>
                        <a:srgbClr val="231973"/>
                      </a:solidFill>
                      <a:prstDash val="solid"/>
                      <a:round/>
                      <a:headEnd type="none" w="med" len="med"/>
                      <a:tailEnd type="none" w="med" len="med"/>
                    </a:lnR>
                    <a:lnT w="6350" cap="flat" cmpd="sng" algn="ctr">
                      <a:solidFill>
                        <a:srgbClr val="231973"/>
                      </a:solidFill>
                      <a:prstDash val="solid"/>
                      <a:round/>
                      <a:headEnd type="none" w="med" len="med"/>
                      <a:tailEnd type="none" w="med" len="med"/>
                    </a:lnT>
                    <a:lnB w="6350" cap="flat" cmpd="sng" algn="ctr">
                      <a:solidFill>
                        <a:srgbClr val="231973"/>
                      </a:solidFill>
                      <a:prstDash val="solid"/>
                      <a:round/>
                      <a:headEnd type="none" w="med" len="med"/>
                      <a:tailEnd type="none" w="med" len="med"/>
                    </a:lnB>
                    <a:solidFill>
                      <a:srgbClr val="F6F6FE"/>
                    </a:solidFill>
                  </a:tcPr>
                </a:tc>
                <a:tc>
                  <a:txBody>
                    <a:bodyPr/>
                    <a:lstStyle/>
                    <a:p>
                      <a:r>
                        <a:rPr lang="nl-NL" sz="1200">
                          <a:solidFill>
                            <a:srgbClr val="231973"/>
                          </a:solidFill>
                        </a:rPr>
                        <a:t>16 stagedagen per semester in jaar 1</a:t>
                      </a:r>
                    </a:p>
                    <a:p>
                      <a:endParaRPr lang="nl-NL" sz="1200">
                        <a:solidFill>
                          <a:srgbClr val="231973"/>
                        </a:solidFill>
                      </a:endParaRPr>
                    </a:p>
                    <a:p>
                      <a:r>
                        <a:rPr lang="nl-NL" sz="1200">
                          <a:solidFill>
                            <a:srgbClr val="231973"/>
                          </a:solidFill>
                        </a:rPr>
                        <a:t>16 + 8 stagedagen per semester in jaar 2 en 3</a:t>
                      </a:r>
                    </a:p>
                  </a:txBody>
                  <a:tcPr anchor="ctr">
                    <a:lnL w="19050" cap="flat" cmpd="sng" algn="ctr">
                      <a:solidFill>
                        <a:srgbClr val="231973"/>
                      </a:solidFill>
                      <a:prstDash val="solid"/>
                      <a:round/>
                      <a:headEnd type="none" w="med" len="med"/>
                      <a:tailEnd type="none" w="med" len="med"/>
                    </a:lnL>
                    <a:lnR w="19050" cap="flat" cmpd="sng" algn="ctr">
                      <a:solidFill>
                        <a:srgbClr val="231973"/>
                      </a:solidFill>
                      <a:prstDash val="solid"/>
                      <a:round/>
                      <a:headEnd type="none" w="med" len="med"/>
                      <a:tailEnd type="none" w="med" len="med"/>
                    </a:lnR>
                    <a:lnT w="6350" cap="flat" cmpd="sng" algn="ctr">
                      <a:solidFill>
                        <a:srgbClr val="231973"/>
                      </a:solidFill>
                      <a:prstDash val="solid"/>
                      <a:round/>
                      <a:headEnd type="none" w="med" len="med"/>
                      <a:tailEnd type="none" w="med" len="med"/>
                    </a:lnT>
                    <a:lnB w="6350" cap="flat" cmpd="sng" algn="ctr">
                      <a:solidFill>
                        <a:srgbClr val="231973"/>
                      </a:solidFill>
                      <a:prstDash val="solid"/>
                      <a:round/>
                      <a:headEnd type="none" w="med" len="med"/>
                      <a:tailEnd type="none" w="med" len="med"/>
                    </a:lnB>
                    <a:solidFill>
                      <a:srgbClr val="F6F6FE"/>
                    </a:solidFill>
                  </a:tcPr>
                </a:tc>
                <a:tc>
                  <a:txBody>
                    <a:bodyPr/>
                    <a:lstStyle/>
                    <a:p>
                      <a:r>
                        <a:rPr lang="nl-NL" sz="1200">
                          <a:solidFill>
                            <a:srgbClr val="231973"/>
                          </a:solidFill>
                        </a:rPr>
                        <a:t>16 stagedagen per semester in jaar 1</a:t>
                      </a:r>
                    </a:p>
                    <a:p>
                      <a:endParaRPr lang="nl-NL" sz="1200">
                        <a:solidFill>
                          <a:srgbClr val="231973"/>
                        </a:solidFill>
                      </a:endParaRPr>
                    </a:p>
                    <a:p>
                      <a:r>
                        <a:rPr lang="nl-NL" sz="1200">
                          <a:solidFill>
                            <a:srgbClr val="231973"/>
                          </a:solidFill>
                        </a:rPr>
                        <a:t>0,4 tot 0,8 fte benoeming in jaar 2 en 3 </a:t>
                      </a:r>
                      <a:br>
                        <a:rPr lang="nl-NL" sz="1200">
                          <a:solidFill>
                            <a:srgbClr val="231973"/>
                          </a:solidFill>
                        </a:rPr>
                      </a:br>
                      <a:r>
                        <a:rPr lang="nl-NL" sz="1200" i="1">
                          <a:solidFill>
                            <a:srgbClr val="231973"/>
                          </a:solidFill>
                        </a:rPr>
                        <a:t>(zelfstandig als leraar voor de klas)</a:t>
                      </a:r>
                    </a:p>
                  </a:txBody>
                  <a:tcPr anchor="ctr">
                    <a:lnL w="19050" cap="flat" cmpd="sng" algn="ctr">
                      <a:solidFill>
                        <a:srgbClr val="231973"/>
                      </a:solidFill>
                      <a:prstDash val="solid"/>
                      <a:round/>
                      <a:headEnd type="none" w="med" len="med"/>
                      <a:tailEnd type="none" w="med" len="med"/>
                    </a:lnL>
                    <a:lnR w="19050" cap="flat" cmpd="sng" algn="ctr">
                      <a:solidFill>
                        <a:srgbClr val="231973"/>
                      </a:solidFill>
                      <a:prstDash val="solid"/>
                      <a:round/>
                      <a:headEnd type="none" w="med" len="med"/>
                      <a:tailEnd type="none" w="med" len="med"/>
                    </a:lnR>
                    <a:lnT w="6350" cap="flat" cmpd="sng" algn="ctr">
                      <a:solidFill>
                        <a:srgbClr val="231973"/>
                      </a:solidFill>
                      <a:prstDash val="solid"/>
                      <a:round/>
                      <a:headEnd type="none" w="med" len="med"/>
                      <a:tailEnd type="none" w="med" len="med"/>
                    </a:lnT>
                    <a:lnB w="6350" cap="flat" cmpd="sng" algn="ctr">
                      <a:solidFill>
                        <a:srgbClr val="231973"/>
                      </a:solidFill>
                      <a:prstDash val="solid"/>
                      <a:round/>
                      <a:headEnd type="none" w="med" len="med"/>
                      <a:tailEnd type="none" w="med" len="med"/>
                    </a:lnB>
                    <a:solidFill>
                      <a:srgbClr val="F6F6FE"/>
                    </a:solidFill>
                  </a:tcPr>
                </a:tc>
                <a:tc>
                  <a:txBody>
                    <a:bodyPr/>
                    <a:lstStyle/>
                    <a:p>
                      <a:r>
                        <a:rPr lang="nl-NL" sz="1200">
                          <a:solidFill>
                            <a:srgbClr val="231973"/>
                          </a:solidFill>
                        </a:rPr>
                        <a:t>Benoemd voor 0,4 tot 0,8 fte </a:t>
                      </a:r>
                      <a:br>
                        <a:rPr lang="nl-NL" sz="1200">
                          <a:solidFill>
                            <a:srgbClr val="231973"/>
                          </a:solidFill>
                        </a:rPr>
                      </a:br>
                      <a:r>
                        <a:rPr lang="nl-NL" sz="1200" i="1">
                          <a:solidFill>
                            <a:srgbClr val="231973"/>
                          </a:solidFill>
                        </a:rPr>
                        <a:t>(zelfstandig als leraar voor de klas)</a:t>
                      </a:r>
                    </a:p>
                  </a:txBody>
                  <a:tcPr anchor="ctr">
                    <a:lnL w="19050" cap="flat" cmpd="sng" algn="ctr">
                      <a:solidFill>
                        <a:srgbClr val="231973"/>
                      </a:solidFill>
                      <a:prstDash val="solid"/>
                      <a:round/>
                      <a:headEnd type="none" w="med" len="med"/>
                      <a:tailEnd type="none" w="med" len="med"/>
                    </a:lnL>
                    <a:lnR w="3175" cap="flat" cmpd="sng" algn="ctr">
                      <a:solidFill>
                        <a:srgbClr val="404F9D"/>
                      </a:solidFill>
                      <a:prstDash val="solid"/>
                      <a:round/>
                      <a:headEnd type="none" w="med" len="med"/>
                      <a:tailEnd type="none" w="med" len="med"/>
                    </a:lnR>
                    <a:lnT w="6350" cap="flat" cmpd="sng" algn="ctr">
                      <a:solidFill>
                        <a:srgbClr val="231973"/>
                      </a:solidFill>
                      <a:prstDash val="solid"/>
                      <a:round/>
                      <a:headEnd type="none" w="med" len="med"/>
                      <a:tailEnd type="none" w="med" len="med"/>
                    </a:lnT>
                    <a:lnB w="6350" cap="flat" cmpd="sng" algn="ctr">
                      <a:solidFill>
                        <a:srgbClr val="231973"/>
                      </a:solidFill>
                      <a:prstDash val="solid"/>
                      <a:round/>
                      <a:headEnd type="none" w="med" len="med"/>
                      <a:tailEnd type="none" w="med" len="med"/>
                    </a:lnB>
                    <a:solidFill>
                      <a:srgbClr val="F6F6FE"/>
                    </a:solidFill>
                  </a:tcPr>
                </a:tc>
                <a:extLst>
                  <a:ext uri="{0D108BD9-81ED-4DB2-BD59-A6C34878D82A}">
                    <a16:rowId xmlns:a16="http://schemas.microsoft.com/office/drawing/2014/main" val="3689983746"/>
                  </a:ext>
                </a:extLst>
              </a:tr>
              <a:tr h="618309">
                <a:tc>
                  <a:txBody>
                    <a:bodyPr/>
                    <a:lstStyle/>
                    <a:p>
                      <a:pPr algn="ctr"/>
                      <a:r>
                        <a:rPr lang="nl-NL" sz="1100" b="1">
                          <a:solidFill>
                            <a:srgbClr val="231973"/>
                          </a:solidFill>
                        </a:rPr>
                        <a:t>Lessen</a:t>
                      </a:r>
                    </a:p>
                  </a:txBody>
                  <a:tcPr vert="vert270" anchor="ctr">
                    <a:lnL w="3175" cap="flat" cmpd="sng" algn="ctr">
                      <a:solidFill>
                        <a:srgbClr val="404F9D"/>
                      </a:solidFill>
                      <a:prstDash val="solid"/>
                      <a:round/>
                      <a:headEnd type="none" w="med" len="med"/>
                      <a:tailEnd type="none" w="med" len="med"/>
                    </a:lnL>
                    <a:lnR w="19050" cap="flat" cmpd="sng" algn="ctr">
                      <a:solidFill>
                        <a:srgbClr val="231973"/>
                      </a:solidFill>
                      <a:prstDash val="solid"/>
                      <a:round/>
                      <a:headEnd type="none" w="med" len="med"/>
                      <a:tailEnd type="none" w="med" len="med"/>
                    </a:lnR>
                    <a:lnT w="6350" cap="flat" cmpd="sng" algn="ctr">
                      <a:solidFill>
                        <a:srgbClr val="231973"/>
                      </a:solidFill>
                      <a:prstDash val="solid"/>
                      <a:round/>
                      <a:headEnd type="none" w="med" len="med"/>
                      <a:tailEnd type="none" w="med" len="med"/>
                    </a:lnT>
                    <a:lnB w="6350" cap="flat" cmpd="sng" algn="ctr">
                      <a:solidFill>
                        <a:srgbClr val="231973"/>
                      </a:solidFill>
                      <a:prstDash val="solid"/>
                      <a:round/>
                      <a:headEnd type="none" w="med" len="med"/>
                      <a:tailEnd type="none" w="med" len="med"/>
                    </a:lnB>
                    <a:solidFill>
                      <a:srgbClr val="F6F6FE"/>
                    </a:solidFill>
                  </a:tcPr>
                </a:tc>
                <a:tc>
                  <a:txBody>
                    <a:bodyPr/>
                    <a:lstStyle/>
                    <a:p>
                      <a:r>
                        <a:rPr lang="nl-NL" sz="1200">
                          <a:solidFill>
                            <a:srgbClr val="231973"/>
                          </a:solidFill>
                        </a:rPr>
                        <a:t>Twee avonden per week</a:t>
                      </a:r>
                    </a:p>
                  </a:txBody>
                  <a:tcPr anchor="ctr">
                    <a:lnL w="19050" cap="flat" cmpd="sng" algn="ctr">
                      <a:solidFill>
                        <a:srgbClr val="231973"/>
                      </a:solidFill>
                      <a:prstDash val="solid"/>
                      <a:round/>
                      <a:headEnd type="none" w="med" len="med"/>
                      <a:tailEnd type="none" w="med" len="med"/>
                    </a:lnL>
                    <a:lnR w="19050" cap="flat" cmpd="sng" algn="ctr">
                      <a:solidFill>
                        <a:srgbClr val="231973"/>
                      </a:solidFill>
                      <a:prstDash val="solid"/>
                      <a:round/>
                      <a:headEnd type="none" w="med" len="med"/>
                      <a:tailEnd type="none" w="med" len="med"/>
                    </a:lnR>
                    <a:lnT w="6350" cap="flat" cmpd="sng" algn="ctr">
                      <a:solidFill>
                        <a:srgbClr val="231973"/>
                      </a:solidFill>
                      <a:prstDash val="solid"/>
                      <a:round/>
                      <a:headEnd type="none" w="med" len="med"/>
                      <a:tailEnd type="none" w="med" len="med"/>
                    </a:lnT>
                    <a:lnB w="6350" cap="flat" cmpd="sng" algn="ctr">
                      <a:solidFill>
                        <a:srgbClr val="231973"/>
                      </a:solidFill>
                      <a:prstDash val="solid"/>
                      <a:round/>
                      <a:headEnd type="none" w="med" len="med"/>
                      <a:tailEnd type="none" w="med" len="med"/>
                    </a:lnB>
                    <a:solidFill>
                      <a:srgbClr val="F6F6FE"/>
                    </a:solidFill>
                  </a:tcPr>
                </a:tc>
                <a:tc>
                  <a:txBody>
                    <a:bodyPr/>
                    <a:lstStyle/>
                    <a:p>
                      <a:r>
                        <a:rPr lang="nl-NL" sz="1200">
                          <a:solidFill>
                            <a:srgbClr val="231973"/>
                          </a:solidFill>
                        </a:rPr>
                        <a:t>Twee avonden per week</a:t>
                      </a:r>
                    </a:p>
                  </a:txBody>
                  <a:tcPr anchor="ctr">
                    <a:lnL w="19050" cap="flat" cmpd="sng" algn="ctr">
                      <a:solidFill>
                        <a:srgbClr val="231973"/>
                      </a:solidFill>
                      <a:prstDash val="solid"/>
                      <a:round/>
                      <a:headEnd type="none" w="med" len="med"/>
                      <a:tailEnd type="none" w="med" len="med"/>
                    </a:lnL>
                    <a:lnR w="19050" cap="flat" cmpd="sng" algn="ctr">
                      <a:solidFill>
                        <a:srgbClr val="231973"/>
                      </a:solidFill>
                      <a:prstDash val="solid"/>
                      <a:round/>
                      <a:headEnd type="none" w="med" len="med"/>
                      <a:tailEnd type="none" w="med" len="med"/>
                    </a:lnR>
                    <a:lnT w="6350" cap="flat" cmpd="sng" algn="ctr">
                      <a:solidFill>
                        <a:srgbClr val="231973"/>
                      </a:solidFill>
                      <a:prstDash val="solid"/>
                      <a:round/>
                      <a:headEnd type="none" w="med" len="med"/>
                      <a:tailEnd type="none" w="med" len="med"/>
                    </a:lnT>
                    <a:lnB w="6350" cap="flat" cmpd="sng" algn="ctr">
                      <a:solidFill>
                        <a:srgbClr val="231973"/>
                      </a:solidFill>
                      <a:prstDash val="solid"/>
                      <a:round/>
                      <a:headEnd type="none" w="med" len="med"/>
                      <a:tailEnd type="none" w="med" len="med"/>
                    </a:lnB>
                    <a:solidFill>
                      <a:srgbClr val="F6F6FE"/>
                    </a:solidFill>
                  </a:tcPr>
                </a:tc>
                <a:tc>
                  <a:txBody>
                    <a:bodyPr/>
                    <a:lstStyle/>
                    <a:p>
                      <a:r>
                        <a:rPr lang="nl-NL" sz="1200">
                          <a:solidFill>
                            <a:srgbClr val="231973"/>
                          </a:solidFill>
                        </a:rPr>
                        <a:t>Scholingstraject: twee avonden per week</a:t>
                      </a:r>
                    </a:p>
                  </a:txBody>
                  <a:tcPr anchor="ctr">
                    <a:lnL w="19050" cap="flat" cmpd="sng" algn="ctr">
                      <a:solidFill>
                        <a:srgbClr val="231973"/>
                      </a:solidFill>
                      <a:prstDash val="solid"/>
                      <a:round/>
                      <a:headEnd type="none" w="med" len="med"/>
                      <a:tailEnd type="none" w="med" len="med"/>
                    </a:lnL>
                    <a:lnR w="3175" cap="flat" cmpd="sng" algn="ctr">
                      <a:solidFill>
                        <a:srgbClr val="404F9D"/>
                      </a:solidFill>
                      <a:prstDash val="solid"/>
                      <a:round/>
                      <a:headEnd type="none" w="med" len="med"/>
                      <a:tailEnd type="none" w="med" len="med"/>
                    </a:lnR>
                    <a:lnT w="6350" cap="flat" cmpd="sng" algn="ctr">
                      <a:solidFill>
                        <a:srgbClr val="231973"/>
                      </a:solidFill>
                      <a:prstDash val="solid"/>
                      <a:round/>
                      <a:headEnd type="none" w="med" len="med"/>
                      <a:tailEnd type="none" w="med" len="med"/>
                    </a:lnT>
                    <a:lnB w="6350" cap="flat" cmpd="sng" algn="ctr">
                      <a:solidFill>
                        <a:srgbClr val="231973"/>
                      </a:solidFill>
                      <a:prstDash val="solid"/>
                      <a:round/>
                      <a:headEnd type="none" w="med" len="med"/>
                      <a:tailEnd type="none" w="med" len="med"/>
                    </a:lnB>
                    <a:solidFill>
                      <a:srgbClr val="F6F6FE"/>
                    </a:solidFill>
                  </a:tcPr>
                </a:tc>
                <a:extLst>
                  <a:ext uri="{0D108BD9-81ED-4DB2-BD59-A6C34878D82A}">
                    <a16:rowId xmlns:a16="http://schemas.microsoft.com/office/drawing/2014/main" val="2654047386"/>
                  </a:ext>
                </a:extLst>
              </a:tr>
              <a:tr h="531223">
                <a:tc>
                  <a:txBody>
                    <a:bodyPr/>
                    <a:lstStyle/>
                    <a:p>
                      <a:pPr algn="ctr"/>
                      <a:r>
                        <a:rPr lang="nl-NL" sz="1100" b="1">
                          <a:solidFill>
                            <a:srgbClr val="231973"/>
                          </a:solidFill>
                        </a:rPr>
                        <a:t>Kosten</a:t>
                      </a:r>
                    </a:p>
                  </a:txBody>
                  <a:tcPr vert="vert270" anchor="ctr">
                    <a:lnL w="3175" cap="flat" cmpd="sng" algn="ctr">
                      <a:solidFill>
                        <a:srgbClr val="404F9D"/>
                      </a:solidFill>
                      <a:prstDash val="solid"/>
                      <a:round/>
                      <a:headEnd type="none" w="med" len="med"/>
                      <a:tailEnd type="none" w="med" len="med"/>
                    </a:lnL>
                    <a:lnR w="19050" cap="flat" cmpd="sng" algn="ctr">
                      <a:solidFill>
                        <a:srgbClr val="231973"/>
                      </a:solidFill>
                      <a:prstDash val="solid"/>
                      <a:round/>
                      <a:headEnd type="none" w="med" len="med"/>
                      <a:tailEnd type="none" w="med" len="med"/>
                    </a:lnR>
                    <a:lnT w="6350" cap="flat" cmpd="sng" algn="ctr">
                      <a:solidFill>
                        <a:srgbClr val="231973"/>
                      </a:solidFill>
                      <a:prstDash val="solid"/>
                      <a:round/>
                      <a:headEnd type="none" w="med" len="med"/>
                      <a:tailEnd type="none" w="med" len="med"/>
                    </a:lnT>
                    <a:lnB w="6350" cap="flat" cmpd="sng" algn="ctr">
                      <a:solidFill>
                        <a:srgbClr val="231973"/>
                      </a:solidFill>
                      <a:prstDash val="solid"/>
                      <a:round/>
                      <a:headEnd type="none" w="med" len="med"/>
                      <a:tailEnd type="none" w="med" len="med"/>
                    </a:lnB>
                    <a:solidFill>
                      <a:srgbClr val="F6F6FE"/>
                    </a:solidFill>
                  </a:tcPr>
                </a:tc>
                <a:tc>
                  <a:txBody>
                    <a:bodyPr/>
                    <a:lstStyle/>
                    <a:p>
                      <a:r>
                        <a:rPr lang="nl-NL" sz="1200">
                          <a:solidFill>
                            <a:srgbClr val="231973"/>
                          </a:solidFill>
                        </a:rPr>
                        <a:t>Wettelijk collegegeld</a:t>
                      </a:r>
                    </a:p>
                  </a:txBody>
                  <a:tcPr anchor="ctr">
                    <a:lnL w="19050" cap="flat" cmpd="sng" algn="ctr">
                      <a:solidFill>
                        <a:srgbClr val="231973"/>
                      </a:solidFill>
                      <a:prstDash val="solid"/>
                      <a:round/>
                      <a:headEnd type="none" w="med" len="med"/>
                      <a:tailEnd type="none" w="med" len="med"/>
                    </a:lnL>
                    <a:lnR w="19050" cap="flat" cmpd="sng" algn="ctr">
                      <a:solidFill>
                        <a:srgbClr val="231973"/>
                      </a:solidFill>
                      <a:prstDash val="solid"/>
                      <a:round/>
                      <a:headEnd type="none" w="med" len="med"/>
                      <a:tailEnd type="none" w="med" len="med"/>
                    </a:lnR>
                    <a:lnT w="6350" cap="flat" cmpd="sng" algn="ctr">
                      <a:solidFill>
                        <a:srgbClr val="231973"/>
                      </a:solidFill>
                      <a:prstDash val="solid"/>
                      <a:round/>
                      <a:headEnd type="none" w="med" len="med"/>
                      <a:tailEnd type="none" w="med" len="med"/>
                    </a:lnT>
                    <a:lnB w="6350" cap="flat" cmpd="sng" algn="ctr">
                      <a:solidFill>
                        <a:srgbClr val="231973"/>
                      </a:solidFill>
                      <a:prstDash val="solid"/>
                      <a:round/>
                      <a:headEnd type="none" w="med" len="med"/>
                      <a:tailEnd type="none" w="med" len="med"/>
                    </a:lnB>
                    <a:solidFill>
                      <a:srgbClr val="F6F6FE"/>
                    </a:solidFill>
                  </a:tcPr>
                </a:tc>
                <a:tc>
                  <a:txBody>
                    <a:bodyPr/>
                    <a:lstStyle/>
                    <a:p>
                      <a:r>
                        <a:rPr lang="nl-NL" sz="1200">
                          <a:solidFill>
                            <a:srgbClr val="231973"/>
                          </a:solidFill>
                        </a:rPr>
                        <a:t>Wettelijk collegegeld</a:t>
                      </a:r>
                    </a:p>
                  </a:txBody>
                  <a:tcPr anchor="ctr">
                    <a:lnL w="19050" cap="flat" cmpd="sng" algn="ctr">
                      <a:solidFill>
                        <a:srgbClr val="231973"/>
                      </a:solidFill>
                      <a:prstDash val="solid"/>
                      <a:round/>
                      <a:headEnd type="none" w="med" len="med"/>
                      <a:tailEnd type="none" w="med" len="med"/>
                    </a:lnL>
                    <a:lnR w="19050" cap="flat" cmpd="sng" algn="ctr">
                      <a:solidFill>
                        <a:srgbClr val="231973"/>
                      </a:solidFill>
                      <a:prstDash val="solid"/>
                      <a:round/>
                      <a:headEnd type="none" w="med" len="med"/>
                      <a:tailEnd type="none" w="med" len="med"/>
                    </a:lnR>
                    <a:lnT w="6350" cap="flat" cmpd="sng" algn="ctr">
                      <a:solidFill>
                        <a:srgbClr val="231973"/>
                      </a:solidFill>
                      <a:prstDash val="solid"/>
                      <a:round/>
                      <a:headEnd type="none" w="med" len="med"/>
                      <a:tailEnd type="none" w="med" len="med"/>
                    </a:lnT>
                    <a:lnB w="6350" cap="flat" cmpd="sng" algn="ctr">
                      <a:solidFill>
                        <a:srgbClr val="231973"/>
                      </a:solidFill>
                      <a:prstDash val="solid"/>
                      <a:round/>
                      <a:headEnd type="none" w="med" len="med"/>
                      <a:tailEnd type="none" w="med" len="med"/>
                    </a:lnB>
                    <a:solidFill>
                      <a:srgbClr val="F6F6FE"/>
                    </a:solidFill>
                  </a:tcPr>
                </a:tc>
                <a:tc>
                  <a:txBody>
                    <a:bodyPr/>
                    <a:lstStyle/>
                    <a:p>
                      <a:r>
                        <a:rPr lang="nl-NL" sz="1200">
                          <a:solidFill>
                            <a:srgbClr val="231973"/>
                          </a:solidFill>
                        </a:rPr>
                        <a:t>Kosten geschiktheidsonderzoek en scholingstraject</a:t>
                      </a:r>
                    </a:p>
                  </a:txBody>
                  <a:tcPr anchor="ctr">
                    <a:lnL w="19050" cap="flat" cmpd="sng" algn="ctr">
                      <a:solidFill>
                        <a:srgbClr val="231973"/>
                      </a:solidFill>
                      <a:prstDash val="solid"/>
                      <a:round/>
                      <a:headEnd type="none" w="med" len="med"/>
                      <a:tailEnd type="none" w="med" len="med"/>
                    </a:lnL>
                    <a:lnR w="3175" cap="flat" cmpd="sng" algn="ctr">
                      <a:solidFill>
                        <a:srgbClr val="404F9D"/>
                      </a:solidFill>
                      <a:prstDash val="solid"/>
                      <a:round/>
                      <a:headEnd type="none" w="med" len="med"/>
                      <a:tailEnd type="none" w="med" len="med"/>
                    </a:lnR>
                    <a:lnT w="6350" cap="flat" cmpd="sng" algn="ctr">
                      <a:solidFill>
                        <a:srgbClr val="231973"/>
                      </a:solidFill>
                      <a:prstDash val="solid"/>
                      <a:round/>
                      <a:headEnd type="none" w="med" len="med"/>
                      <a:tailEnd type="none" w="med" len="med"/>
                    </a:lnT>
                    <a:lnB w="6350" cap="flat" cmpd="sng" algn="ctr">
                      <a:solidFill>
                        <a:srgbClr val="231973"/>
                      </a:solidFill>
                      <a:prstDash val="solid"/>
                      <a:round/>
                      <a:headEnd type="none" w="med" len="med"/>
                      <a:tailEnd type="none" w="med" len="med"/>
                    </a:lnB>
                    <a:solidFill>
                      <a:srgbClr val="F6F6FE"/>
                    </a:solidFill>
                  </a:tcPr>
                </a:tc>
                <a:extLst>
                  <a:ext uri="{0D108BD9-81ED-4DB2-BD59-A6C34878D82A}">
                    <a16:rowId xmlns:a16="http://schemas.microsoft.com/office/drawing/2014/main" val="1877723606"/>
                  </a:ext>
                </a:extLst>
              </a:tr>
              <a:tr h="583474">
                <a:tc>
                  <a:txBody>
                    <a:bodyPr/>
                    <a:lstStyle/>
                    <a:p>
                      <a:pPr algn="ctr"/>
                      <a:r>
                        <a:rPr lang="nl-NL" sz="1100" b="1">
                          <a:solidFill>
                            <a:srgbClr val="231973"/>
                          </a:solidFill>
                        </a:rPr>
                        <a:t>Subsidie</a:t>
                      </a:r>
                    </a:p>
                  </a:txBody>
                  <a:tcPr vert="vert270" anchor="ctr">
                    <a:lnL w="3175" cap="flat" cmpd="sng" algn="ctr">
                      <a:solidFill>
                        <a:srgbClr val="404F9D"/>
                      </a:solidFill>
                      <a:prstDash val="solid"/>
                      <a:round/>
                      <a:headEnd type="none" w="med" len="med"/>
                      <a:tailEnd type="none" w="med" len="med"/>
                    </a:lnL>
                    <a:lnR w="19050" cap="flat" cmpd="sng" algn="ctr">
                      <a:solidFill>
                        <a:srgbClr val="231973"/>
                      </a:solidFill>
                      <a:prstDash val="solid"/>
                      <a:round/>
                      <a:headEnd type="none" w="med" len="med"/>
                      <a:tailEnd type="none" w="med" len="med"/>
                    </a:lnR>
                    <a:lnT w="6350" cap="flat" cmpd="sng" algn="ctr">
                      <a:solidFill>
                        <a:srgbClr val="231973"/>
                      </a:solidFill>
                      <a:prstDash val="solid"/>
                      <a:round/>
                      <a:headEnd type="none" w="med" len="med"/>
                      <a:tailEnd type="none" w="med" len="med"/>
                    </a:lnT>
                    <a:lnB w="6350" cap="flat" cmpd="sng" algn="ctr">
                      <a:solidFill>
                        <a:srgbClr val="231973"/>
                      </a:solidFill>
                      <a:prstDash val="solid"/>
                      <a:round/>
                      <a:headEnd type="none" w="med" len="med"/>
                      <a:tailEnd type="none" w="med" len="med"/>
                    </a:lnB>
                    <a:solidFill>
                      <a:srgbClr val="F6F6FE"/>
                    </a:solidFill>
                  </a:tcPr>
                </a:tc>
                <a:tc>
                  <a:txBody>
                    <a:bodyPr/>
                    <a:lstStyle/>
                    <a:p>
                      <a:r>
                        <a:rPr lang="nl-NL" sz="1200">
                          <a:solidFill>
                            <a:srgbClr val="231973"/>
                          </a:solidFill>
                        </a:rPr>
                        <a:t>Geen subsidie mogelijk</a:t>
                      </a:r>
                    </a:p>
                  </a:txBody>
                  <a:tcPr anchor="ctr">
                    <a:lnL w="19050" cap="flat" cmpd="sng" algn="ctr">
                      <a:solidFill>
                        <a:srgbClr val="231973"/>
                      </a:solidFill>
                      <a:prstDash val="solid"/>
                      <a:round/>
                      <a:headEnd type="none" w="med" len="med"/>
                      <a:tailEnd type="none" w="med" len="med"/>
                    </a:lnL>
                    <a:lnR w="19050" cap="flat" cmpd="sng" algn="ctr">
                      <a:solidFill>
                        <a:srgbClr val="231973"/>
                      </a:solidFill>
                      <a:prstDash val="solid"/>
                      <a:round/>
                      <a:headEnd type="none" w="med" len="med"/>
                      <a:tailEnd type="none" w="med" len="med"/>
                    </a:lnR>
                    <a:lnT w="6350" cap="flat" cmpd="sng" algn="ctr">
                      <a:solidFill>
                        <a:srgbClr val="231973"/>
                      </a:solidFill>
                      <a:prstDash val="solid"/>
                      <a:round/>
                      <a:headEnd type="none" w="med" len="med"/>
                      <a:tailEnd type="none" w="med" len="med"/>
                    </a:lnT>
                    <a:lnB w="6350" cap="flat" cmpd="sng" algn="ctr">
                      <a:solidFill>
                        <a:srgbClr val="231973"/>
                      </a:solidFill>
                      <a:prstDash val="solid"/>
                      <a:round/>
                      <a:headEnd type="none" w="med" len="med"/>
                      <a:tailEnd type="none" w="med" len="med"/>
                    </a:lnB>
                    <a:solidFill>
                      <a:srgbClr val="F6F6FE"/>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200">
                          <a:solidFill>
                            <a:srgbClr val="231973"/>
                          </a:solidFill>
                        </a:rPr>
                        <a:t>Geen subsidie mogelijk</a:t>
                      </a:r>
                    </a:p>
                  </a:txBody>
                  <a:tcPr anchor="ctr">
                    <a:lnL w="19050" cap="flat" cmpd="sng" algn="ctr">
                      <a:solidFill>
                        <a:srgbClr val="231973"/>
                      </a:solidFill>
                      <a:prstDash val="solid"/>
                      <a:round/>
                      <a:headEnd type="none" w="med" len="med"/>
                      <a:tailEnd type="none" w="med" len="med"/>
                    </a:lnL>
                    <a:lnR w="19050" cap="flat" cmpd="sng" algn="ctr">
                      <a:solidFill>
                        <a:srgbClr val="231973"/>
                      </a:solidFill>
                      <a:prstDash val="solid"/>
                      <a:round/>
                      <a:headEnd type="none" w="med" len="med"/>
                      <a:tailEnd type="none" w="med" len="med"/>
                    </a:lnR>
                    <a:lnT w="6350" cap="flat" cmpd="sng" algn="ctr">
                      <a:solidFill>
                        <a:srgbClr val="231973"/>
                      </a:solidFill>
                      <a:prstDash val="solid"/>
                      <a:round/>
                      <a:headEnd type="none" w="med" len="med"/>
                      <a:tailEnd type="none" w="med" len="med"/>
                    </a:lnT>
                    <a:lnB w="6350" cap="flat" cmpd="sng" algn="ctr">
                      <a:solidFill>
                        <a:srgbClr val="231973"/>
                      </a:solidFill>
                      <a:prstDash val="solid"/>
                      <a:round/>
                      <a:headEnd type="none" w="med" len="med"/>
                      <a:tailEnd type="none" w="med" len="med"/>
                    </a:lnB>
                    <a:solidFill>
                      <a:srgbClr val="F6F6FE"/>
                    </a:solidFill>
                  </a:tcPr>
                </a:tc>
                <a:tc>
                  <a:txBody>
                    <a:bodyPr/>
                    <a:lstStyle/>
                    <a:p>
                      <a:r>
                        <a:rPr lang="nl-NL" sz="1200">
                          <a:solidFill>
                            <a:srgbClr val="231973"/>
                          </a:solidFill>
                        </a:rPr>
                        <a:t>Mogelijkheid tot subsidieaanvraag </a:t>
                      </a:r>
                      <a:r>
                        <a:rPr lang="nl-NL" sz="1200" err="1">
                          <a:solidFill>
                            <a:srgbClr val="231973"/>
                          </a:solidFill>
                        </a:rPr>
                        <a:t>zij-instroom</a:t>
                      </a:r>
                      <a:r>
                        <a:rPr lang="nl-NL" sz="1200">
                          <a:solidFill>
                            <a:srgbClr val="231973"/>
                          </a:solidFill>
                        </a:rPr>
                        <a:t> in het beroep door werkgever</a:t>
                      </a:r>
                    </a:p>
                  </a:txBody>
                  <a:tcPr anchor="ctr">
                    <a:lnL w="19050" cap="flat" cmpd="sng" algn="ctr">
                      <a:solidFill>
                        <a:srgbClr val="231973"/>
                      </a:solidFill>
                      <a:prstDash val="solid"/>
                      <a:round/>
                      <a:headEnd type="none" w="med" len="med"/>
                      <a:tailEnd type="none" w="med" len="med"/>
                    </a:lnL>
                    <a:lnR w="3175" cap="flat" cmpd="sng" algn="ctr">
                      <a:solidFill>
                        <a:srgbClr val="404F9D"/>
                      </a:solidFill>
                      <a:prstDash val="solid"/>
                      <a:round/>
                      <a:headEnd type="none" w="med" len="med"/>
                      <a:tailEnd type="none" w="med" len="med"/>
                    </a:lnR>
                    <a:lnT w="6350" cap="flat" cmpd="sng" algn="ctr">
                      <a:solidFill>
                        <a:srgbClr val="231973"/>
                      </a:solidFill>
                      <a:prstDash val="solid"/>
                      <a:round/>
                      <a:headEnd type="none" w="med" len="med"/>
                      <a:tailEnd type="none" w="med" len="med"/>
                    </a:lnT>
                    <a:lnB w="6350" cap="flat" cmpd="sng" algn="ctr">
                      <a:solidFill>
                        <a:srgbClr val="231973"/>
                      </a:solidFill>
                      <a:prstDash val="solid"/>
                      <a:round/>
                      <a:headEnd type="none" w="med" len="med"/>
                      <a:tailEnd type="none" w="med" len="med"/>
                    </a:lnB>
                    <a:solidFill>
                      <a:srgbClr val="F6F6FE"/>
                    </a:solidFill>
                  </a:tcPr>
                </a:tc>
                <a:extLst>
                  <a:ext uri="{0D108BD9-81ED-4DB2-BD59-A6C34878D82A}">
                    <a16:rowId xmlns:a16="http://schemas.microsoft.com/office/drawing/2014/main" val="562186809"/>
                  </a:ext>
                </a:extLst>
              </a:tr>
              <a:tr h="726799">
                <a:tc>
                  <a:txBody>
                    <a:bodyPr/>
                    <a:lstStyle/>
                    <a:p>
                      <a:pPr algn="ctr"/>
                      <a:r>
                        <a:rPr lang="nl-NL" sz="1100" b="1">
                          <a:solidFill>
                            <a:srgbClr val="231973"/>
                          </a:solidFill>
                        </a:rPr>
                        <a:t>Diploma</a:t>
                      </a:r>
                    </a:p>
                  </a:txBody>
                  <a:tcPr vert="vert270" anchor="ctr">
                    <a:lnL w="3175" cap="flat" cmpd="sng" algn="ctr">
                      <a:solidFill>
                        <a:srgbClr val="404F9D"/>
                      </a:solidFill>
                      <a:prstDash val="solid"/>
                      <a:round/>
                      <a:headEnd type="none" w="med" len="med"/>
                      <a:tailEnd type="none" w="med" len="med"/>
                    </a:lnL>
                    <a:lnR w="19050" cap="flat" cmpd="sng" algn="ctr">
                      <a:solidFill>
                        <a:srgbClr val="231973"/>
                      </a:solidFill>
                      <a:prstDash val="solid"/>
                      <a:round/>
                      <a:headEnd type="none" w="med" len="med"/>
                      <a:tailEnd type="none" w="med" len="med"/>
                    </a:lnR>
                    <a:lnT w="6350" cap="flat" cmpd="sng" algn="ctr">
                      <a:solidFill>
                        <a:srgbClr val="231973"/>
                      </a:solidFill>
                      <a:prstDash val="solid"/>
                      <a:round/>
                      <a:headEnd type="none" w="med" len="med"/>
                      <a:tailEnd type="none" w="med" len="med"/>
                    </a:lnT>
                    <a:lnB w="3175" cap="flat" cmpd="sng" algn="ctr">
                      <a:solidFill>
                        <a:srgbClr val="404F9D"/>
                      </a:solidFill>
                      <a:prstDash val="solid"/>
                      <a:round/>
                      <a:headEnd type="none" w="med" len="med"/>
                      <a:tailEnd type="none" w="med" len="med"/>
                    </a:lnB>
                    <a:solidFill>
                      <a:srgbClr val="F6F6FE"/>
                    </a:solidFill>
                  </a:tcPr>
                </a:tc>
                <a:tc>
                  <a:txBody>
                    <a:bodyPr/>
                    <a:lstStyle/>
                    <a:p>
                      <a:r>
                        <a:rPr lang="nl-NL" sz="1200" err="1">
                          <a:solidFill>
                            <a:srgbClr val="231973"/>
                          </a:solidFill>
                        </a:rPr>
                        <a:t>Bachelordiploma</a:t>
                      </a:r>
                      <a:r>
                        <a:rPr lang="nl-NL" sz="1200">
                          <a:solidFill>
                            <a:srgbClr val="231973"/>
                          </a:solidFill>
                        </a:rPr>
                        <a:t> leraar basisonderwijs</a:t>
                      </a:r>
                    </a:p>
                  </a:txBody>
                  <a:tcPr anchor="ctr">
                    <a:lnL w="19050" cap="flat" cmpd="sng" algn="ctr">
                      <a:solidFill>
                        <a:srgbClr val="231973"/>
                      </a:solidFill>
                      <a:prstDash val="solid"/>
                      <a:round/>
                      <a:headEnd type="none" w="med" len="med"/>
                      <a:tailEnd type="none" w="med" len="med"/>
                    </a:lnL>
                    <a:lnR w="19050" cap="flat" cmpd="sng" algn="ctr">
                      <a:solidFill>
                        <a:srgbClr val="231973"/>
                      </a:solidFill>
                      <a:prstDash val="solid"/>
                      <a:round/>
                      <a:headEnd type="none" w="med" len="med"/>
                      <a:tailEnd type="none" w="med" len="med"/>
                    </a:lnR>
                    <a:lnT w="6350" cap="flat" cmpd="sng" algn="ctr">
                      <a:solidFill>
                        <a:srgbClr val="231973"/>
                      </a:solidFill>
                      <a:prstDash val="solid"/>
                      <a:round/>
                      <a:headEnd type="none" w="med" len="med"/>
                      <a:tailEnd type="none" w="med" len="med"/>
                    </a:lnT>
                    <a:lnB w="3175" cap="flat" cmpd="sng" algn="ctr">
                      <a:solidFill>
                        <a:srgbClr val="404F9D"/>
                      </a:solidFill>
                      <a:prstDash val="solid"/>
                      <a:round/>
                      <a:headEnd type="none" w="med" len="med"/>
                      <a:tailEnd type="none" w="med" len="med"/>
                    </a:lnB>
                    <a:solidFill>
                      <a:srgbClr val="F6F6FE"/>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200" err="1">
                          <a:solidFill>
                            <a:srgbClr val="231973"/>
                          </a:solidFill>
                        </a:rPr>
                        <a:t>Bachelordiploma</a:t>
                      </a:r>
                      <a:r>
                        <a:rPr lang="nl-NL" sz="1200">
                          <a:solidFill>
                            <a:srgbClr val="231973"/>
                          </a:solidFill>
                        </a:rPr>
                        <a:t> leraar basisonderwijs</a:t>
                      </a:r>
                    </a:p>
                  </a:txBody>
                  <a:tcPr anchor="ctr">
                    <a:lnL w="19050" cap="flat" cmpd="sng" algn="ctr">
                      <a:solidFill>
                        <a:srgbClr val="231973"/>
                      </a:solidFill>
                      <a:prstDash val="solid"/>
                      <a:round/>
                      <a:headEnd type="none" w="med" len="med"/>
                      <a:tailEnd type="none" w="med" len="med"/>
                    </a:lnL>
                    <a:lnR w="19050" cap="flat" cmpd="sng" algn="ctr">
                      <a:solidFill>
                        <a:srgbClr val="231973"/>
                      </a:solidFill>
                      <a:prstDash val="solid"/>
                      <a:round/>
                      <a:headEnd type="none" w="med" len="med"/>
                      <a:tailEnd type="none" w="med" len="med"/>
                    </a:lnR>
                    <a:lnT w="6350" cap="flat" cmpd="sng" algn="ctr">
                      <a:solidFill>
                        <a:srgbClr val="231973"/>
                      </a:solidFill>
                      <a:prstDash val="solid"/>
                      <a:round/>
                      <a:headEnd type="none" w="med" len="med"/>
                      <a:tailEnd type="none" w="med" len="med"/>
                    </a:lnT>
                    <a:lnB w="3175" cap="flat" cmpd="sng" algn="ctr">
                      <a:solidFill>
                        <a:srgbClr val="404F9D"/>
                      </a:solidFill>
                      <a:prstDash val="solid"/>
                      <a:round/>
                      <a:headEnd type="none" w="med" len="med"/>
                      <a:tailEnd type="none" w="med" len="med"/>
                    </a:lnB>
                    <a:solidFill>
                      <a:srgbClr val="F6F6FE"/>
                    </a:solidFill>
                  </a:tcPr>
                </a:tc>
                <a:tc>
                  <a:txBody>
                    <a:bodyPr/>
                    <a:lstStyle/>
                    <a:p>
                      <a:r>
                        <a:rPr lang="nl-NL" sz="1200">
                          <a:solidFill>
                            <a:srgbClr val="231973"/>
                          </a:solidFill>
                        </a:rPr>
                        <a:t>Getuigschrift leraar basisonderwijs </a:t>
                      </a:r>
                      <a:r>
                        <a:rPr lang="nl-NL" sz="1200" i="1">
                          <a:solidFill>
                            <a:srgbClr val="231973"/>
                          </a:solidFill>
                        </a:rPr>
                        <a:t>(civiel effect is gelijk aan dat van </a:t>
                      </a:r>
                      <a:r>
                        <a:rPr lang="nl-NL" sz="1200" i="1" err="1">
                          <a:solidFill>
                            <a:srgbClr val="231973"/>
                          </a:solidFill>
                        </a:rPr>
                        <a:t>bachelordiploma</a:t>
                      </a:r>
                      <a:r>
                        <a:rPr lang="nl-NL" sz="1200" i="1">
                          <a:solidFill>
                            <a:srgbClr val="231973"/>
                          </a:solidFill>
                        </a:rPr>
                        <a:t>)</a:t>
                      </a:r>
                    </a:p>
                  </a:txBody>
                  <a:tcPr anchor="ctr">
                    <a:lnL w="19050" cap="flat" cmpd="sng" algn="ctr">
                      <a:solidFill>
                        <a:srgbClr val="231973"/>
                      </a:solidFill>
                      <a:prstDash val="solid"/>
                      <a:round/>
                      <a:headEnd type="none" w="med" len="med"/>
                      <a:tailEnd type="none" w="med" len="med"/>
                    </a:lnL>
                    <a:lnR w="3175" cap="flat" cmpd="sng" algn="ctr">
                      <a:solidFill>
                        <a:srgbClr val="404F9D"/>
                      </a:solidFill>
                      <a:prstDash val="solid"/>
                      <a:round/>
                      <a:headEnd type="none" w="med" len="med"/>
                      <a:tailEnd type="none" w="med" len="med"/>
                    </a:lnR>
                    <a:lnT w="6350" cap="flat" cmpd="sng" algn="ctr">
                      <a:solidFill>
                        <a:srgbClr val="231973"/>
                      </a:solidFill>
                      <a:prstDash val="solid"/>
                      <a:round/>
                      <a:headEnd type="none" w="med" len="med"/>
                      <a:tailEnd type="none" w="med" len="med"/>
                    </a:lnT>
                    <a:lnB w="3175" cap="flat" cmpd="sng" algn="ctr">
                      <a:solidFill>
                        <a:srgbClr val="404F9D"/>
                      </a:solidFill>
                      <a:prstDash val="solid"/>
                      <a:round/>
                      <a:headEnd type="none" w="med" len="med"/>
                      <a:tailEnd type="none" w="med" len="med"/>
                    </a:lnB>
                    <a:solidFill>
                      <a:srgbClr val="F6F6FE"/>
                    </a:solidFill>
                  </a:tcPr>
                </a:tc>
                <a:extLst>
                  <a:ext uri="{0D108BD9-81ED-4DB2-BD59-A6C34878D82A}">
                    <a16:rowId xmlns:a16="http://schemas.microsoft.com/office/drawing/2014/main" val="74331790"/>
                  </a:ext>
                </a:extLst>
              </a:tr>
            </a:tbl>
          </a:graphicData>
        </a:graphic>
      </p:graphicFrame>
      <p:sp>
        <p:nvSpPr>
          <p:cNvPr id="5" name="Ovaal 4">
            <a:extLst>
              <a:ext uri="{FF2B5EF4-FFF2-40B4-BE49-F238E27FC236}">
                <a16:creationId xmlns:a16="http://schemas.microsoft.com/office/drawing/2014/main" id="{11CFEBD7-E1FC-4F6B-8A75-39E81E53E48C}"/>
              </a:ext>
            </a:extLst>
          </p:cNvPr>
          <p:cNvSpPr/>
          <p:nvPr/>
        </p:nvSpPr>
        <p:spPr>
          <a:xfrm>
            <a:off x="10898893" y="794785"/>
            <a:ext cx="1216652" cy="1147445"/>
          </a:xfrm>
          <a:prstGeom prst="ellipse">
            <a:avLst/>
          </a:prstGeom>
          <a:solidFill>
            <a:srgbClr val="F02837"/>
          </a:solidFill>
          <a:ln>
            <a:no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p>
            <a:pPr algn="ctr"/>
            <a:r>
              <a:rPr lang="nl-NL" sz="1200" b="1">
                <a:solidFill>
                  <a:schemeClr val="bg1"/>
                </a:solidFill>
              </a:rPr>
              <a:t>START IN FEBRUARI &amp; SEPTEMBER</a:t>
            </a:r>
          </a:p>
        </p:txBody>
      </p:sp>
      <p:sp>
        <p:nvSpPr>
          <p:cNvPr id="7" name="Rechthoek: afgeronde hoeken 6">
            <a:extLst>
              <a:ext uri="{FF2B5EF4-FFF2-40B4-BE49-F238E27FC236}">
                <a16:creationId xmlns:a16="http://schemas.microsoft.com/office/drawing/2014/main" id="{B68FF3F9-E03E-C845-6333-1F6FA759A46E}"/>
              </a:ext>
            </a:extLst>
          </p:cNvPr>
          <p:cNvSpPr/>
          <p:nvPr/>
        </p:nvSpPr>
        <p:spPr>
          <a:xfrm>
            <a:off x="10140696" y="2871216"/>
            <a:ext cx="1371600" cy="649224"/>
          </a:xfrm>
          <a:prstGeom prst="roundRect">
            <a:avLst/>
          </a:prstGeom>
          <a:solidFill>
            <a:srgbClr val="F0283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a:t>BEGELEIDING</a:t>
            </a:r>
          </a:p>
        </p:txBody>
      </p:sp>
    </p:spTree>
    <p:extLst>
      <p:ext uri="{BB962C8B-B14F-4D97-AF65-F5344CB8AC3E}">
        <p14:creationId xmlns:p14="http://schemas.microsoft.com/office/powerpoint/2010/main" val="4262062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2424113" y="1412875"/>
            <a:ext cx="5327650" cy="1944688"/>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anchor="ctr"/>
          <a:lstStyle/>
          <a:p>
            <a:pPr algn="ctr" fontAlgn="base">
              <a:spcBef>
                <a:spcPct val="0"/>
              </a:spcBef>
              <a:spcAft>
                <a:spcPct val="0"/>
              </a:spcAft>
              <a:defRPr/>
            </a:pPr>
            <a:endParaRPr lang="nl-NL">
              <a:solidFill>
                <a:srgbClr val="FF9900"/>
              </a:solidFill>
            </a:endParaRPr>
          </a:p>
        </p:txBody>
      </p:sp>
      <p:sp>
        <p:nvSpPr>
          <p:cNvPr id="7" name="Tekstvak 6"/>
          <p:cNvSpPr txBox="1">
            <a:spLocks noChangeArrowheads="1"/>
          </p:cNvSpPr>
          <p:nvPr/>
        </p:nvSpPr>
        <p:spPr bwMode="auto">
          <a:xfrm>
            <a:off x="4943972" y="1104894"/>
            <a:ext cx="7318365" cy="4013406"/>
          </a:xfrm>
          <a:prstGeom prst="rect">
            <a:avLst/>
          </a:prstGeom>
          <a:noFill/>
          <a:ln w="9525">
            <a:noFill/>
            <a:miter lim="800000"/>
            <a:headEnd/>
            <a:tailEnd/>
          </a:ln>
        </p:spPr>
        <p:txBody>
          <a:bodyPr wrap="square" lIns="91440" tIns="45720" rIns="91440" bIns="45720" anchor="t">
            <a:spAutoFit/>
          </a:bodyPr>
          <a:lstStyle/>
          <a:p>
            <a:pPr fontAlgn="base">
              <a:lnSpc>
                <a:spcPct val="120000"/>
              </a:lnSpc>
              <a:spcAft>
                <a:spcPct val="0"/>
              </a:spcAft>
              <a:buClr>
                <a:srgbClr val="F02837"/>
              </a:buClr>
              <a:defRPr/>
            </a:pPr>
            <a:r>
              <a:rPr lang="en-US" sz="2400" b="1" dirty="0" err="1">
                <a:solidFill>
                  <a:srgbClr val="231973"/>
                </a:solidFill>
                <a:latin typeface="+mj-lt"/>
              </a:rPr>
              <a:t>Deeltijdopleiding</a:t>
            </a:r>
            <a:endParaRPr lang="nl-NL" sz="2000" dirty="0">
              <a:solidFill>
                <a:srgbClr val="231973"/>
              </a:solidFill>
              <a:latin typeface="+mj-lt"/>
              <a:cs typeface="Calibri"/>
            </a:endParaRPr>
          </a:p>
          <a:p>
            <a:pPr marL="342900" indent="-342900" fontAlgn="base">
              <a:lnSpc>
                <a:spcPct val="120000"/>
              </a:lnSpc>
              <a:spcAft>
                <a:spcPct val="0"/>
              </a:spcAft>
              <a:buClr>
                <a:srgbClr val="F02837"/>
              </a:buClr>
              <a:buFont typeface="Arial"/>
              <a:buChar char="•"/>
              <a:defRPr/>
            </a:pPr>
            <a:r>
              <a:rPr lang="en-US" sz="2000" dirty="0" err="1">
                <a:solidFill>
                  <a:srgbClr val="231973"/>
                </a:solidFill>
                <a:latin typeface="+mj-lt"/>
              </a:rPr>
              <a:t>Collegegeld</a:t>
            </a:r>
            <a:r>
              <a:rPr lang="en-US" sz="2000" dirty="0">
                <a:solidFill>
                  <a:srgbClr val="231973"/>
                </a:solidFill>
                <a:latin typeface="+mj-lt"/>
              </a:rPr>
              <a:t>: € </a:t>
            </a:r>
            <a:r>
              <a:rPr lang="nl-NL" sz="2000" dirty="0">
                <a:solidFill>
                  <a:srgbClr val="231973"/>
                </a:solidFill>
                <a:latin typeface="+mj-lt"/>
              </a:rPr>
              <a:t>2314 </a:t>
            </a:r>
            <a:endParaRPr lang="nl-NL" sz="2000" dirty="0">
              <a:solidFill>
                <a:srgbClr val="231973"/>
              </a:solidFill>
              <a:latin typeface="+mj-lt"/>
              <a:cs typeface="Calibri"/>
            </a:endParaRPr>
          </a:p>
          <a:p>
            <a:pPr marL="342900" indent="-342900">
              <a:lnSpc>
                <a:spcPct val="120000"/>
              </a:lnSpc>
              <a:spcAft>
                <a:spcPct val="0"/>
              </a:spcAft>
              <a:buClr>
                <a:srgbClr val="F02837"/>
              </a:buClr>
              <a:buFont typeface="Arial"/>
              <a:buChar char="•"/>
              <a:defRPr/>
            </a:pPr>
            <a:r>
              <a:rPr lang="en-US" sz="2000" dirty="0" err="1">
                <a:solidFill>
                  <a:srgbClr val="231973"/>
                </a:solidFill>
                <a:latin typeface="+mj-lt"/>
              </a:rPr>
              <a:t>Opleiding</a:t>
            </a:r>
            <a:r>
              <a:rPr lang="en-US" sz="2000" dirty="0">
                <a:solidFill>
                  <a:srgbClr val="231973"/>
                </a:solidFill>
                <a:latin typeface="+mj-lt"/>
              </a:rPr>
              <a:t> in onderwijs en/of </a:t>
            </a:r>
            <a:r>
              <a:rPr lang="en-US" sz="2000" dirty="0" err="1">
                <a:solidFill>
                  <a:srgbClr val="231973"/>
                </a:solidFill>
                <a:latin typeface="+mj-lt"/>
              </a:rPr>
              <a:t>zorg</a:t>
            </a:r>
            <a:r>
              <a:rPr lang="en-US" sz="2000" dirty="0">
                <a:solidFill>
                  <a:srgbClr val="231973"/>
                </a:solidFill>
                <a:latin typeface="+mj-lt"/>
              </a:rPr>
              <a:t> </a:t>
            </a:r>
            <a:r>
              <a:rPr lang="en-US" sz="2000" dirty="0" err="1">
                <a:solidFill>
                  <a:srgbClr val="231973"/>
                </a:solidFill>
                <a:latin typeface="+mj-lt"/>
              </a:rPr>
              <a:t>gevolgd</a:t>
            </a:r>
            <a:r>
              <a:rPr lang="en-US" sz="2000" dirty="0">
                <a:solidFill>
                  <a:srgbClr val="231973"/>
                </a:solidFill>
                <a:latin typeface="+mj-lt"/>
              </a:rPr>
              <a:t>: let op! (</a:t>
            </a:r>
            <a:r>
              <a:rPr lang="en-US" sz="2000" dirty="0" err="1">
                <a:solidFill>
                  <a:srgbClr val="231973"/>
                </a:solidFill>
                <a:latin typeface="+mj-lt"/>
              </a:rPr>
              <a:t>instellingscollegegeld</a:t>
            </a:r>
            <a:r>
              <a:rPr lang="en-US" sz="2000" dirty="0">
                <a:solidFill>
                  <a:srgbClr val="231973"/>
                </a:solidFill>
                <a:latin typeface="+mj-lt"/>
              </a:rPr>
              <a:t> € </a:t>
            </a:r>
            <a:r>
              <a:rPr lang="nl-NL" sz="2000" dirty="0">
                <a:solidFill>
                  <a:srgbClr val="231973"/>
                </a:solidFill>
                <a:latin typeface="+mj-lt"/>
              </a:rPr>
              <a:t>3.483,- </a:t>
            </a:r>
            <a:r>
              <a:rPr lang="en-US" sz="2000" dirty="0">
                <a:solidFill>
                  <a:srgbClr val="231973"/>
                </a:solidFill>
                <a:latin typeface="+mj-lt"/>
              </a:rPr>
              <a:t>)</a:t>
            </a:r>
            <a:endParaRPr lang="en-US" sz="2000" dirty="0">
              <a:solidFill>
                <a:srgbClr val="231973"/>
              </a:solidFill>
              <a:latin typeface="+mj-lt"/>
              <a:cs typeface="Calibri"/>
            </a:endParaRPr>
          </a:p>
          <a:p>
            <a:pPr marL="342900" indent="-342900" fontAlgn="base">
              <a:lnSpc>
                <a:spcPct val="120000"/>
              </a:lnSpc>
              <a:spcAft>
                <a:spcPct val="0"/>
              </a:spcAft>
              <a:buClr>
                <a:srgbClr val="F02837"/>
              </a:buClr>
              <a:buFont typeface="Arial"/>
              <a:buChar char="•"/>
              <a:defRPr/>
            </a:pPr>
            <a:r>
              <a:rPr lang="en-US" sz="2000" dirty="0" err="1">
                <a:solidFill>
                  <a:srgbClr val="231973"/>
                </a:solidFill>
                <a:latin typeface="+mj-lt"/>
              </a:rPr>
              <a:t>Boeken</a:t>
            </a:r>
            <a:r>
              <a:rPr lang="en-US" sz="2000" dirty="0">
                <a:solidFill>
                  <a:srgbClr val="231973"/>
                </a:solidFill>
                <a:latin typeface="+mj-lt"/>
              </a:rPr>
              <a:t>: ca. € 600,- (</a:t>
            </a:r>
            <a:r>
              <a:rPr lang="en-US" sz="2000" dirty="0" err="1">
                <a:solidFill>
                  <a:srgbClr val="231973"/>
                </a:solidFill>
                <a:latin typeface="+mj-lt"/>
              </a:rPr>
              <a:t>jaarlijks</a:t>
            </a:r>
            <a:r>
              <a:rPr lang="en-US" sz="2000" dirty="0">
                <a:solidFill>
                  <a:srgbClr val="231973"/>
                </a:solidFill>
                <a:latin typeface="+mj-lt"/>
              </a:rPr>
              <a:t>)</a:t>
            </a:r>
          </a:p>
          <a:p>
            <a:pPr marL="342900" indent="-342900" fontAlgn="base">
              <a:lnSpc>
                <a:spcPct val="120000"/>
              </a:lnSpc>
              <a:spcAft>
                <a:spcPct val="0"/>
              </a:spcAft>
              <a:buClr>
                <a:srgbClr val="F02837"/>
              </a:buClr>
              <a:buFont typeface="Arial"/>
              <a:buChar char="•"/>
              <a:defRPr/>
            </a:pPr>
            <a:r>
              <a:rPr lang="en-US" sz="2000" dirty="0" err="1">
                <a:solidFill>
                  <a:srgbClr val="231973"/>
                </a:solidFill>
                <a:latin typeface="+mj-lt"/>
              </a:rPr>
              <a:t>Mogelijkheid</a:t>
            </a:r>
            <a:r>
              <a:rPr lang="en-US" sz="2000" dirty="0">
                <a:solidFill>
                  <a:srgbClr val="231973"/>
                </a:solidFill>
                <a:latin typeface="+mj-lt"/>
              </a:rPr>
              <a:t> tot </a:t>
            </a:r>
            <a:r>
              <a:rPr lang="en-US" sz="2000" dirty="0" err="1">
                <a:solidFill>
                  <a:srgbClr val="231973"/>
                </a:solidFill>
                <a:latin typeface="+mj-lt"/>
              </a:rPr>
              <a:t>tegemoetkoming</a:t>
            </a:r>
            <a:r>
              <a:rPr lang="en-US" sz="2000" dirty="0">
                <a:solidFill>
                  <a:srgbClr val="231973"/>
                </a:solidFill>
                <a:latin typeface="+mj-lt"/>
              </a:rPr>
              <a:t> </a:t>
            </a:r>
            <a:r>
              <a:rPr lang="en-US" sz="2000" dirty="0" err="1">
                <a:solidFill>
                  <a:srgbClr val="231973"/>
                </a:solidFill>
                <a:latin typeface="+mj-lt"/>
              </a:rPr>
              <a:t>studiekosten</a:t>
            </a:r>
            <a:r>
              <a:rPr lang="en-US" sz="2000" dirty="0">
                <a:solidFill>
                  <a:srgbClr val="231973"/>
                </a:solidFill>
                <a:latin typeface="+mj-lt"/>
              </a:rPr>
              <a:t> (</a:t>
            </a:r>
            <a:r>
              <a:rPr lang="en-US" sz="2000" dirty="0">
                <a:solidFill>
                  <a:srgbClr val="231973"/>
                </a:solidFill>
                <a:latin typeface="+mj-lt"/>
                <a:hlinkClick r:id="rId2">
                  <a:extLst>
                    <a:ext uri="{A12FA001-AC4F-418D-AE19-62706E023703}">
                      <ahyp:hlinkClr xmlns:ahyp="http://schemas.microsoft.com/office/drawing/2018/hyperlinkcolor" val="tx"/>
                    </a:ext>
                  </a:extLst>
                </a:hlinkClick>
              </a:rPr>
              <a:t>DUO</a:t>
            </a:r>
            <a:r>
              <a:rPr lang="en-US" sz="2000" dirty="0">
                <a:solidFill>
                  <a:srgbClr val="231973"/>
                </a:solidFill>
                <a:latin typeface="+mj-lt"/>
              </a:rPr>
              <a:t>) </a:t>
            </a:r>
          </a:p>
          <a:p>
            <a:pPr marL="342900" indent="-342900">
              <a:lnSpc>
                <a:spcPct val="120000"/>
              </a:lnSpc>
              <a:spcAft>
                <a:spcPct val="0"/>
              </a:spcAft>
              <a:buClr>
                <a:srgbClr val="F02837"/>
              </a:buClr>
              <a:buFont typeface="Arial"/>
              <a:buChar char="•"/>
              <a:defRPr/>
            </a:pPr>
            <a:endParaRPr lang="en-US" sz="2000" dirty="0">
              <a:solidFill>
                <a:srgbClr val="231973"/>
              </a:solidFill>
              <a:latin typeface="Calibri" panose="020F0502020204030204" pitchFamily="34" charset="0"/>
              <a:cs typeface="Calibri"/>
            </a:endParaRPr>
          </a:p>
          <a:p>
            <a:pPr>
              <a:spcBef>
                <a:spcPct val="0"/>
              </a:spcBef>
              <a:buClr>
                <a:srgbClr val="F02837"/>
              </a:buClr>
              <a:defRPr/>
            </a:pPr>
            <a:r>
              <a:rPr lang="nl-NL" sz="2400" b="1" dirty="0">
                <a:solidFill>
                  <a:srgbClr val="231973"/>
                </a:solidFill>
                <a:latin typeface="Calibri"/>
                <a:cs typeface="Calibri"/>
              </a:rPr>
              <a:t>Zij-instroom</a:t>
            </a:r>
            <a:endParaRPr lang="en-US" sz="2400" dirty="0">
              <a:latin typeface="Calibri"/>
              <a:ea typeface="+mn-lt"/>
              <a:cs typeface="Calibri"/>
            </a:endParaRPr>
          </a:p>
          <a:p>
            <a:pPr marL="285750" indent="-285750">
              <a:spcBef>
                <a:spcPct val="0"/>
              </a:spcBef>
              <a:buClr>
                <a:srgbClr val="F02837"/>
              </a:buClr>
              <a:buFont typeface="Arial"/>
              <a:buChar char="•"/>
              <a:defRPr/>
            </a:pPr>
            <a:r>
              <a:rPr lang="nl-NL" sz="2000" dirty="0">
                <a:solidFill>
                  <a:srgbClr val="231973"/>
                </a:solidFill>
                <a:latin typeface="Calibri"/>
                <a:cs typeface="Calibri"/>
              </a:rPr>
              <a:t>Geschiktheidsonderzoek € 2.195,-</a:t>
            </a:r>
            <a:endParaRPr lang="en-US" sz="2000" dirty="0">
              <a:solidFill>
                <a:srgbClr val="231973"/>
              </a:solidFill>
              <a:latin typeface="Calibri"/>
              <a:cs typeface="Calibri"/>
            </a:endParaRPr>
          </a:p>
          <a:p>
            <a:pPr marL="285750" indent="-285750">
              <a:spcBef>
                <a:spcPct val="0"/>
              </a:spcBef>
              <a:buClr>
                <a:srgbClr val="F02837"/>
              </a:buClr>
              <a:buFont typeface="Arial"/>
              <a:buChar char="•"/>
              <a:defRPr/>
            </a:pPr>
            <a:r>
              <a:rPr lang="nl-NL" sz="2000" dirty="0">
                <a:solidFill>
                  <a:srgbClr val="231973"/>
                </a:solidFill>
                <a:latin typeface="Calibri"/>
                <a:cs typeface="Calibri"/>
              </a:rPr>
              <a:t>Subsidie € 25.000 voor bestuur</a:t>
            </a:r>
            <a:endParaRPr lang="en-US" sz="2000" dirty="0">
              <a:solidFill>
                <a:srgbClr val="231973"/>
              </a:solidFill>
              <a:latin typeface="Calibri"/>
              <a:ea typeface="+mn-lt"/>
              <a:cs typeface="Calibri"/>
            </a:endParaRPr>
          </a:p>
          <a:p>
            <a:pPr fontAlgn="base">
              <a:spcBef>
                <a:spcPct val="0"/>
              </a:spcBef>
              <a:spcAft>
                <a:spcPct val="0"/>
              </a:spcAft>
              <a:defRPr/>
            </a:pPr>
            <a:endParaRPr lang="nl-NL" dirty="0">
              <a:solidFill>
                <a:srgbClr val="002060"/>
              </a:solidFill>
              <a:latin typeface="Calibri" panose="020F0502020204030204" pitchFamily="34" charset="0"/>
              <a:cs typeface="Calibri" panose="020F0502020204030204" pitchFamily="34" charset="0"/>
            </a:endParaRPr>
          </a:p>
        </p:txBody>
      </p:sp>
      <p:sp>
        <p:nvSpPr>
          <p:cNvPr id="6" name="Titel 1"/>
          <p:cNvSpPr txBox="1">
            <a:spLocks/>
          </p:cNvSpPr>
          <p:nvPr/>
        </p:nvSpPr>
        <p:spPr bwMode="auto">
          <a:xfrm>
            <a:off x="827072" y="390342"/>
            <a:ext cx="9962060" cy="582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Futura Std Book"/>
              </a:defRPr>
            </a:lvl2pPr>
            <a:lvl3pPr algn="ctr" rtl="0" eaLnBrk="0" fontAlgn="base" hangingPunct="0">
              <a:spcBef>
                <a:spcPct val="0"/>
              </a:spcBef>
              <a:spcAft>
                <a:spcPct val="0"/>
              </a:spcAft>
              <a:defRPr sz="4400">
                <a:solidFill>
                  <a:schemeClr val="tx2"/>
                </a:solidFill>
                <a:latin typeface="Futura Std Book"/>
              </a:defRPr>
            </a:lvl3pPr>
            <a:lvl4pPr algn="ctr" rtl="0" eaLnBrk="0" fontAlgn="base" hangingPunct="0">
              <a:spcBef>
                <a:spcPct val="0"/>
              </a:spcBef>
              <a:spcAft>
                <a:spcPct val="0"/>
              </a:spcAft>
              <a:defRPr sz="4400">
                <a:solidFill>
                  <a:schemeClr val="tx2"/>
                </a:solidFill>
                <a:latin typeface="Futura Std Book"/>
              </a:defRPr>
            </a:lvl4pPr>
            <a:lvl5pPr algn="ctr" rtl="0" eaLnBrk="0" fontAlgn="base" hangingPunct="0">
              <a:spcBef>
                <a:spcPct val="0"/>
              </a:spcBef>
              <a:spcAft>
                <a:spcPct val="0"/>
              </a:spcAft>
              <a:defRPr sz="4400">
                <a:solidFill>
                  <a:schemeClr val="tx2"/>
                </a:solidFill>
                <a:latin typeface="Futura Std Book"/>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nl-NL" sz="2800" b="1">
                <a:solidFill>
                  <a:srgbClr val="F02837"/>
                </a:solidFill>
                <a:latin typeface="Calibri" panose="020F0502020204030204" pitchFamily="34" charset="0"/>
                <a:ea typeface="+mn-ea"/>
                <a:cs typeface="+mn-cs"/>
              </a:rPr>
              <a:t>STUDIEKOSTEN</a:t>
            </a:r>
          </a:p>
        </p:txBody>
      </p:sp>
      <p:pic>
        <p:nvPicPr>
          <p:cNvPr id="9" name="Afbeelding 8">
            <a:extLst>
              <a:ext uri="{FF2B5EF4-FFF2-40B4-BE49-F238E27FC236}">
                <a16:creationId xmlns:a16="http://schemas.microsoft.com/office/drawing/2014/main" id="{E31E9FE1-8056-4BFB-8636-69C89DCD8E2F}"/>
              </a:ext>
            </a:extLst>
          </p:cNvPr>
          <p:cNvPicPr>
            <a:picLocks noChangeAspect="1"/>
          </p:cNvPicPr>
          <p:nvPr/>
        </p:nvPicPr>
        <p:blipFill>
          <a:blip r:embed="rId3"/>
          <a:stretch>
            <a:fillRect/>
          </a:stretch>
        </p:blipFill>
        <p:spPr>
          <a:xfrm rot="10800000">
            <a:off x="2178178" y="2199160"/>
            <a:ext cx="2230951" cy="2230951"/>
          </a:xfrm>
          <a:prstGeom prst="rect">
            <a:avLst/>
          </a:prstGeom>
        </p:spPr>
      </p:pic>
      <p:pic>
        <p:nvPicPr>
          <p:cNvPr id="14" name="Afbeelding 13" descr="Afbeelding met persoon, vrouw, glimlachen, shirt&#10;&#10;Automatisch gegenereerde beschrijving">
            <a:extLst>
              <a:ext uri="{FF2B5EF4-FFF2-40B4-BE49-F238E27FC236}">
                <a16:creationId xmlns:a16="http://schemas.microsoft.com/office/drawing/2014/main" id="{6E4A0EE3-A8E7-466A-9BDE-D5EE3DFFBCE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5674" y="1891320"/>
            <a:ext cx="4475206" cy="4298220"/>
          </a:xfrm>
          <a:prstGeom prst="rect">
            <a:avLst/>
          </a:prstGeom>
        </p:spPr>
      </p:pic>
      <p:pic>
        <p:nvPicPr>
          <p:cNvPr id="2" name="Afbeelding 1">
            <a:extLst>
              <a:ext uri="{FF2B5EF4-FFF2-40B4-BE49-F238E27FC236}">
                <a16:creationId xmlns:a16="http://schemas.microsoft.com/office/drawing/2014/main" id="{3E13A096-E802-64FB-60DF-25C671C289E7}"/>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7214213" y="4847220"/>
            <a:ext cx="4683671" cy="1891518"/>
          </a:xfrm>
          <a:prstGeom prst="rect">
            <a:avLst/>
          </a:prstGeom>
        </p:spPr>
      </p:pic>
      <p:sp>
        <p:nvSpPr>
          <p:cNvPr id="8" name="Tekstvak 7">
            <a:extLst>
              <a:ext uri="{FF2B5EF4-FFF2-40B4-BE49-F238E27FC236}">
                <a16:creationId xmlns:a16="http://schemas.microsoft.com/office/drawing/2014/main" id="{AF795F67-1BBD-4692-9744-0BBE161E1CA9}"/>
              </a:ext>
            </a:extLst>
          </p:cNvPr>
          <p:cNvSpPr txBox="1"/>
          <p:nvPr/>
        </p:nvSpPr>
        <p:spPr>
          <a:xfrm>
            <a:off x="7463211" y="4903072"/>
            <a:ext cx="4006161" cy="1631216"/>
          </a:xfrm>
          <a:prstGeom prst="rect">
            <a:avLst/>
          </a:prstGeom>
          <a:noFill/>
        </p:spPr>
        <p:txBody>
          <a:bodyPr wrap="square" lIns="91440" tIns="45720" rIns="91440" bIns="45720" rtlCol="0" anchor="t">
            <a:spAutoFit/>
          </a:bodyPr>
          <a:lstStyle/>
          <a:p>
            <a:r>
              <a:rPr lang="nl-NL" b="1" u="sng" dirty="0">
                <a:solidFill>
                  <a:schemeClr val="bg1"/>
                </a:solidFill>
                <a:ea typeface="+mn-lt"/>
                <a:cs typeface="+mn-lt"/>
                <a:hlinkClick r:id="rId6">
                  <a:extLst>
                    <a:ext uri="{A12FA001-AC4F-418D-AE19-62706E023703}">
                      <ahyp:hlinkClr xmlns:ahyp="http://schemas.microsoft.com/office/drawing/2018/hyperlinkcolor" val="tx"/>
                    </a:ext>
                  </a:extLst>
                </a:hlinkClick>
              </a:rPr>
              <a:t>Profiteer van subsidieregeling tweede lerarenopleiding</a:t>
            </a:r>
            <a:r>
              <a:rPr lang="nl-NL" b="1" u="sng" dirty="0">
                <a:solidFill>
                  <a:schemeClr val="bg1"/>
                </a:solidFill>
                <a:ea typeface="+mn-lt"/>
                <a:cs typeface="+mn-lt"/>
              </a:rPr>
              <a:t>!</a:t>
            </a:r>
            <a:br>
              <a:rPr lang="nl-NL" b="1" dirty="0">
                <a:latin typeface="+mj-lt"/>
                <a:cs typeface="+mn-lt"/>
              </a:rPr>
            </a:br>
            <a:r>
              <a:rPr lang="nl-NL" sz="1600" dirty="0">
                <a:solidFill>
                  <a:schemeClr val="bg1"/>
                </a:solidFill>
                <a:ea typeface="+mn-lt"/>
                <a:cs typeface="+mn-lt"/>
              </a:rPr>
              <a:t>Aanvragen kunnen worden ingediend van 1 oktober t/m 31 december in het eerste jaar van de lerarenopleiding. De subsidie bedraagt </a:t>
            </a:r>
            <a:br>
              <a:rPr lang="nl-NL" sz="1600" dirty="0">
                <a:latin typeface="+mj-lt"/>
                <a:cs typeface="+mn-lt"/>
              </a:rPr>
            </a:br>
            <a:r>
              <a:rPr lang="nl-NL" sz="1600" dirty="0">
                <a:solidFill>
                  <a:schemeClr val="bg1"/>
                </a:solidFill>
                <a:ea typeface="+mn-lt"/>
                <a:cs typeface="+mn-lt"/>
              </a:rPr>
              <a:t>€ 3.500,- per aanvrager</a:t>
            </a:r>
            <a:endParaRPr lang="nl-NL">
              <a:solidFill>
                <a:schemeClr val="bg1"/>
              </a:solidFill>
              <a:ea typeface="+mn-lt"/>
              <a:cs typeface="+mn-lt"/>
            </a:endParaRPr>
          </a:p>
        </p:txBody>
      </p:sp>
    </p:spTree>
    <p:extLst>
      <p:ext uri="{BB962C8B-B14F-4D97-AF65-F5344CB8AC3E}">
        <p14:creationId xmlns:p14="http://schemas.microsoft.com/office/powerpoint/2010/main" val="42817763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A73F10A-6CBB-4DC9-B90B-2F970D574D45}"/>
              </a:ext>
            </a:extLst>
          </p:cNvPr>
          <p:cNvSpPr>
            <a:spLocks noGrp="1"/>
          </p:cNvSpPr>
          <p:nvPr>
            <p:ph type="ctrTitle"/>
          </p:nvPr>
        </p:nvSpPr>
        <p:spPr>
          <a:xfrm>
            <a:off x="2608236" y="1747908"/>
            <a:ext cx="7956497" cy="955701"/>
          </a:xfrm>
        </p:spPr>
        <p:txBody>
          <a:bodyPr anchor="t" anchorCtr="0">
            <a:normAutofit/>
          </a:bodyPr>
          <a:lstStyle/>
          <a:p>
            <a:r>
              <a:rPr lang="nl-NL" sz="5400" b="1">
                <a:solidFill>
                  <a:schemeClr val="bg1"/>
                </a:solidFill>
              </a:rPr>
              <a:t>TOT slot</a:t>
            </a:r>
            <a:endParaRPr lang="nl-NL"/>
          </a:p>
        </p:txBody>
      </p:sp>
      <p:sp>
        <p:nvSpPr>
          <p:cNvPr id="5" name="Ondertitel 4">
            <a:extLst>
              <a:ext uri="{FF2B5EF4-FFF2-40B4-BE49-F238E27FC236}">
                <a16:creationId xmlns:a16="http://schemas.microsoft.com/office/drawing/2014/main" id="{E9BE1C82-ED91-4551-B21A-C01022F6A4FF}"/>
              </a:ext>
            </a:extLst>
          </p:cNvPr>
          <p:cNvSpPr>
            <a:spLocks noGrp="1"/>
          </p:cNvSpPr>
          <p:nvPr>
            <p:ph type="subTitle" idx="1"/>
          </p:nvPr>
        </p:nvSpPr>
        <p:spPr>
          <a:xfrm>
            <a:off x="3322015" y="2890320"/>
            <a:ext cx="6528938" cy="538680"/>
          </a:xfrm>
        </p:spPr>
        <p:txBody>
          <a:bodyPr>
            <a:noAutofit/>
          </a:bodyPr>
          <a:lstStyle/>
          <a:p>
            <a:r>
              <a:rPr lang="nl-NL">
                <a:solidFill>
                  <a:srgbClr val="F02837"/>
                </a:solidFill>
              </a:rPr>
              <a:t>Wat we je nog willen meegeven…</a:t>
            </a:r>
          </a:p>
        </p:txBody>
      </p:sp>
    </p:spTree>
    <p:extLst>
      <p:ext uri="{BB962C8B-B14F-4D97-AF65-F5344CB8AC3E}">
        <p14:creationId xmlns:p14="http://schemas.microsoft.com/office/powerpoint/2010/main" val="20570482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8F94CD-6B8D-F34E-8C04-2AAC46FF715F}"/>
              </a:ext>
            </a:extLst>
          </p:cNvPr>
          <p:cNvSpPr>
            <a:spLocks noGrp="1"/>
          </p:cNvSpPr>
          <p:nvPr>
            <p:ph type="ctrTitle"/>
          </p:nvPr>
        </p:nvSpPr>
        <p:spPr>
          <a:xfrm>
            <a:off x="2117751" y="1170891"/>
            <a:ext cx="7956497" cy="917601"/>
          </a:xfrm>
        </p:spPr>
        <p:txBody>
          <a:bodyPr anchor="t" anchorCtr="0">
            <a:normAutofit/>
          </a:bodyPr>
          <a:lstStyle/>
          <a:p>
            <a:r>
              <a:rPr lang="nl-NL"/>
              <a:t>Studeren op De </a:t>
            </a:r>
            <a:r>
              <a:rPr lang="nl-NL" err="1"/>
              <a:t>kempel</a:t>
            </a:r>
            <a:endParaRPr lang="nl-NL"/>
          </a:p>
        </p:txBody>
      </p:sp>
      <p:sp>
        <p:nvSpPr>
          <p:cNvPr id="3" name="Ondertitel 2">
            <a:extLst>
              <a:ext uri="{FF2B5EF4-FFF2-40B4-BE49-F238E27FC236}">
                <a16:creationId xmlns:a16="http://schemas.microsoft.com/office/drawing/2014/main" id="{0CAA1C06-F4B2-3E46-A614-1A7CE896DDD9}"/>
              </a:ext>
            </a:extLst>
          </p:cNvPr>
          <p:cNvSpPr>
            <a:spLocks noGrp="1"/>
          </p:cNvSpPr>
          <p:nvPr>
            <p:ph type="subTitle" idx="1"/>
          </p:nvPr>
        </p:nvSpPr>
        <p:spPr>
          <a:xfrm>
            <a:off x="3127416" y="2263955"/>
            <a:ext cx="8054934" cy="538680"/>
          </a:xfrm>
        </p:spPr>
        <p:txBody>
          <a:bodyPr>
            <a:noAutofit/>
          </a:bodyPr>
          <a:lstStyle/>
          <a:p>
            <a:r>
              <a:rPr lang="nl-NL" sz="1800" b="1">
                <a:solidFill>
                  <a:srgbClr val="231973"/>
                </a:solidFill>
                <a:latin typeface="+mn-lt"/>
              </a:rPr>
              <a:t>Een goede sfeer dankzij ons kleinschalige en toegankelijke karakter</a:t>
            </a:r>
          </a:p>
          <a:p>
            <a:endParaRPr lang="nl-NL" sz="1800" b="1">
              <a:solidFill>
                <a:srgbClr val="231973"/>
              </a:solidFill>
              <a:latin typeface="+mn-lt"/>
            </a:endParaRPr>
          </a:p>
          <a:p>
            <a:r>
              <a:rPr lang="nl-NL" sz="1800" b="1">
                <a:solidFill>
                  <a:srgbClr val="231973"/>
                </a:solidFill>
                <a:latin typeface="+mn-lt"/>
              </a:rPr>
              <a:t>Betrokken en bevlogen docenten die onze studenten écht kennen en </a:t>
            </a:r>
            <a:br>
              <a:rPr lang="nl-NL" sz="1800" b="1">
                <a:solidFill>
                  <a:srgbClr val="231973"/>
                </a:solidFill>
                <a:latin typeface="+mn-lt"/>
              </a:rPr>
            </a:br>
            <a:r>
              <a:rPr lang="nl-NL" sz="1800" b="1">
                <a:solidFill>
                  <a:srgbClr val="231973"/>
                </a:solidFill>
                <a:latin typeface="+mn-lt"/>
              </a:rPr>
              <a:t>passie voor hun vak hebben</a:t>
            </a:r>
          </a:p>
          <a:p>
            <a:pPr marL="0" indent="0">
              <a:buNone/>
            </a:pPr>
            <a:endParaRPr lang="nl-NL" sz="1800" b="1">
              <a:solidFill>
                <a:srgbClr val="231973"/>
              </a:solidFill>
              <a:latin typeface="+mn-lt"/>
            </a:endParaRPr>
          </a:p>
          <a:p>
            <a:r>
              <a:rPr lang="nl-NL" sz="1800" b="1">
                <a:solidFill>
                  <a:srgbClr val="231973"/>
                </a:solidFill>
                <a:latin typeface="+mn-lt"/>
              </a:rPr>
              <a:t>Onze onderwijsorganisatie is strak georganiseerd en we bieden kwaliteit </a:t>
            </a:r>
            <a:br>
              <a:rPr lang="nl-NL" sz="1800" b="1">
                <a:solidFill>
                  <a:srgbClr val="231973"/>
                </a:solidFill>
                <a:latin typeface="+mn-lt"/>
              </a:rPr>
            </a:br>
            <a:r>
              <a:rPr lang="nl-NL" sz="1800" b="1">
                <a:solidFill>
                  <a:srgbClr val="231973"/>
                </a:solidFill>
                <a:latin typeface="+mn-lt"/>
              </a:rPr>
              <a:t>op alle fronten</a:t>
            </a:r>
          </a:p>
          <a:p>
            <a:endParaRPr lang="nl-NL" sz="1800">
              <a:solidFill>
                <a:srgbClr val="231973"/>
              </a:solidFill>
              <a:latin typeface="+mn-lt"/>
            </a:endParaRPr>
          </a:p>
          <a:p>
            <a:r>
              <a:rPr lang="nl-NL" sz="1800" b="1">
                <a:solidFill>
                  <a:srgbClr val="231973"/>
                </a:solidFill>
                <a:latin typeface="+mn-lt"/>
              </a:rPr>
              <a:t>Kempel-leraren hebben een streepje voor bij basisscholen in de regio</a:t>
            </a:r>
          </a:p>
          <a:p>
            <a:endParaRPr lang="nl-NL" sz="1800" b="1">
              <a:solidFill>
                <a:srgbClr val="231973"/>
              </a:solidFill>
              <a:latin typeface="+mn-lt"/>
            </a:endParaRPr>
          </a:p>
          <a:p>
            <a:r>
              <a:rPr lang="nl-NL" sz="1800" b="1">
                <a:solidFill>
                  <a:srgbClr val="231973"/>
                </a:solidFill>
                <a:latin typeface="+mn-lt"/>
              </a:rPr>
              <a:t>En niet vergeten: we zijn al acht jaar op het rij verkozen </a:t>
            </a:r>
            <a:r>
              <a:rPr lang="nl-NL" sz="1800">
                <a:solidFill>
                  <a:srgbClr val="231973"/>
                </a:solidFill>
                <a:latin typeface="+mn-lt"/>
              </a:rPr>
              <a:t>tot de beste pabo van Nederland volgens de Keuzegids Hbo</a:t>
            </a:r>
          </a:p>
        </p:txBody>
      </p:sp>
    </p:spTree>
    <p:extLst>
      <p:ext uri="{BB962C8B-B14F-4D97-AF65-F5344CB8AC3E}">
        <p14:creationId xmlns:p14="http://schemas.microsoft.com/office/powerpoint/2010/main" val="24310987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7540E5-6A1F-4C86-ACF0-F5AD60D3C1FA}"/>
              </a:ext>
            </a:extLst>
          </p:cNvPr>
          <p:cNvSpPr>
            <a:spLocks noGrp="1"/>
          </p:cNvSpPr>
          <p:nvPr>
            <p:ph type="title"/>
          </p:nvPr>
        </p:nvSpPr>
        <p:spPr>
          <a:xfrm>
            <a:off x="3171432" y="684214"/>
            <a:ext cx="9972675" cy="535259"/>
          </a:xfrm>
        </p:spPr>
        <p:txBody>
          <a:bodyPr>
            <a:normAutofit/>
          </a:bodyPr>
          <a:lstStyle/>
          <a:p>
            <a:r>
              <a:rPr lang="nl-NL" sz="2800" b="1" dirty="0">
                <a:solidFill>
                  <a:srgbClr val="F02837"/>
                </a:solidFill>
              </a:rPr>
              <a:t>INSCHRIJVEN &amp; STARTEN</a:t>
            </a:r>
          </a:p>
        </p:txBody>
      </p:sp>
      <p:sp>
        <p:nvSpPr>
          <p:cNvPr id="3" name="Tijdelijke aanduiding voor inhoud 2">
            <a:extLst>
              <a:ext uri="{FF2B5EF4-FFF2-40B4-BE49-F238E27FC236}">
                <a16:creationId xmlns:a16="http://schemas.microsoft.com/office/drawing/2014/main" id="{067323F7-B178-4D34-8AD5-DDEDF7A846D5}"/>
              </a:ext>
            </a:extLst>
          </p:cNvPr>
          <p:cNvSpPr>
            <a:spLocks noGrp="1"/>
          </p:cNvSpPr>
          <p:nvPr>
            <p:ph sz="half" idx="1"/>
          </p:nvPr>
        </p:nvSpPr>
        <p:spPr>
          <a:xfrm>
            <a:off x="5409140" y="1720329"/>
            <a:ext cx="6614518" cy="4358642"/>
          </a:xfrm>
        </p:spPr>
        <p:txBody>
          <a:bodyPr vert="horz" lIns="91440" tIns="45720" rIns="91440" bIns="45720" rtlCol="0" anchor="t">
            <a:normAutofit/>
          </a:bodyPr>
          <a:lstStyle/>
          <a:p>
            <a:pPr marL="0" indent="0">
              <a:buNone/>
            </a:pPr>
            <a:r>
              <a:rPr lang="nl-NL" b="1" dirty="0">
                <a:solidFill>
                  <a:srgbClr val="231973"/>
                </a:solidFill>
                <a:latin typeface="+mj-lt"/>
              </a:rPr>
              <a:t>Verkorte deeltijd</a:t>
            </a:r>
          </a:p>
          <a:p>
            <a:pPr>
              <a:buClr>
                <a:srgbClr val="F02837"/>
              </a:buClr>
            </a:pPr>
            <a:r>
              <a:rPr lang="nl-NL" sz="2000" dirty="0">
                <a:solidFill>
                  <a:srgbClr val="231973"/>
                </a:solidFill>
                <a:latin typeface="+mj-lt"/>
                <a:cs typeface="+mn-cs"/>
              </a:rPr>
              <a:t>Start op dinsdag 5 september </a:t>
            </a:r>
            <a:endParaRPr lang="nl-NL" sz="2000" dirty="0">
              <a:solidFill>
                <a:srgbClr val="231973"/>
              </a:solidFill>
              <a:latin typeface="+mj-lt"/>
              <a:cs typeface="Calibri"/>
            </a:endParaRPr>
          </a:p>
          <a:p>
            <a:pPr>
              <a:buClr>
                <a:srgbClr val="F02837"/>
              </a:buClr>
            </a:pPr>
            <a:r>
              <a:rPr lang="nl-NL" sz="2000" dirty="0">
                <a:solidFill>
                  <a:srgbClr val="231973"/>
                </a:solidFill>
                <a:latin typeface="+mj-lt"/>
                <a:cs typeface="+mn-cs"/>
              </a:rPr>
              <a:t>Inschrijven via Studielink</a:t>
            </a:r>
            <a:endParaRPr lang="nl-NL" sz="2000" dirty="0">
              <a:solidFill>
                <a:srgbClr val="231973"/>
              </a:solidFill>
              <a:latin typeface="+mj-lt"/>
              <a:cs typeface="Calibri"/>
            </a:endParaRPr>
          </a:p>
          <a:p>
            <a:pPr>
              <a:buClr>
                <a:srgbClr val="F02837"/>
              </a:buClr>
            </a:pPr>
            <a:r>
              <a:rPr lang="nl-NL" sz="2000" dirty="0" err="1">
                <a:solidFill>
                  <a:srgbClr val="231973"/>
                </a:solidFill>
                <a:latin typeface="+mj-lt"/>
                <a:cs typeface="Calibri"/>
              </a:rPr>
              <a:t>Kempel</a:t>
            </a:r>
            <a:r>
              <a:rPr lang="nl-NL" sz="2000" dirty="0">
                <a:solidFill>
                  <a:srgbClr val="231973"/>
                </a:solidFill>
                <a:latin typeface="+mj-lt"/>
                <a:cs typeface="Calibri"/>
              </a:rPr>
              <a:t>-intake 29 juni en 31 augustus</a:t>
            </a:r>
            <a:endParaRPr lang="nl-NL" sz="2000" dirty="0">
              <a:solidFill>
                <a:srgbClr val="231973"/>
              </a:solidFill>
              <a:latin typeface="+mj-lt"/>
              <a:ea typeface="Calibri"/>
              <a:cs typeface="Calibri"/>
            </a:endParaRPr>
          </a:p>
          <a:p>
            <a:pPr marL="0" indent="0">
              <a:buNone/>
            </a:pPr>
            <a:endParaRPr lang="nl-NL" sz="2000" b="1" dirty="0">
              <a:solidFill>
                <a:srgbClr val="231973"/>
              </a:solidFill>
              <a:latin typeface="+mj-lt"/>
            </a:endParaRPr>
          </a:p>
          <a:p>
            <a:pPr marL="0" indent="0">
              <a:buNone/>
            </a:pPr>
            <a:r>
              <a:rPr lang="nl-NL" b="1" dirty="0" err="1">
                <a:solidFill>
                  <a:srgbClr val="231973"/>
                </a:solidFill>
                <a:latin typeface="+mj-lt"/>
              </a:rPr>
              <a:t>Zij-instroom</a:t>
            </a:r>
            <a:endParaRPr lang="nl-NL" b="1" dirty="0">
              <a:solidFill>
                <a:srgbClr val="231973"/>
              </a:solidFill>
              <a:latin typeface="+mj-lt"/>
            </a:endParaRPr>
          </a:p>
          <a:p>
            <a:pPr>
              <a:buClr>
                <a:srgbClr val="F02837"/>
              </a:buClr>
            </a:pPr>
            <a:r>
              <a:rPr lang="nl-NL" sz="2000" dirty="0">
                <a:solidFill>
                  <a:srgbClr val="231973"/>
                </a:solidFill>
                <a:latin typeface="+mj-lt"/>
                <a:cs typeface="+mn-cs"/>
              </a:rPr>
              <a:t>Start opleiding in september en februari </a:t>
            </a:r>
            <a:endParaRPr lang="nl-NL" sz="2000" dirty="0">
              <a:solidFill>
                <a:srgbClr val="231973"/>
              </a:solidFill>
              <a:latin typeface="+mj-lt"/>
              <a:cs typeface="Calibri"/>
            </a:endParaRPr>
          </a:p>
          <a:p>
            <a:pPr>
              <a:buClr>
                <a:srgbClr val="F02837"/>
              </a:buClr>
            </a:pPr>
            <a:r>
              <a:rPr lang="nl-NL" sz="2000" dirty="0">
                <a:solidFill>
                  <a:srgbClr val="231973"/>
                </a:solidFill>
                <a:latin typeface="+mj-lt"/>
                <a:cs typeface="Calibri"/>
              </a:rPr>
              <a:t>Startbijeenkomst 5 oktober 2023 van 16.00 – 18.00</a:t>
            </a:r>
          </a:p>
          <a:p>
            <a:pPr>
              <a:buClr>
                <a:srgbClr val="F02837"/>
              </a:buClr>
            </a:pPr>
            <a:r>
              <a:rPr lang="nl-NL" sz="2000" dirty="0">
                <a:solidFill>
                  <a:srgbClr val="231973"/>
                </a:solidFill>
                <a:latin typeface="+mj-lt"/>
                <a:cs typeface="+mn-cs"/>
              </a:rPr>
              <a:t>Geschiktheidsonderzoek aanvragen </a:t>
            </a:r>
            <a:r>
              <a:rPr lang="nl-NL" sz="2000" b="1" dirty="0">
                <a:solidFill>
                  <a:srgbClr val="231973"/>
                </a:solidFill>
                <a:latin typeface="+mj-lt"/>
                <a:cs typeface="+mn-cs"/>
              </a:rPr>
              <a:t>voor</a:t>
            </a:r>
            <a:r>
              <a:rPr lang="nl-NL" sz="2000" dirty="0">
                <a:solidFill>
                  <a:srgbClr val="231973"/>
                </a:solidFill>
                <a:latin typeface="+mj-lt"/>
                <a:cs typeface="+mn-cs"/>
              </a:rPr>
              <a:t> </a:t>
            </a:r>
            <a:r>
              <a:rPr lang="nl-NL" sz="2000" b="1" dirty="0">
                <a:solidFill>
                  <a:srgbClr val="231973"/>
                </a:solidFill>
                <a:latin typeface="+mj-lt"/>
                <a:cs typeface="+mn-cs"/>
              </a:rPr>
              <a:t>1 oktober 2023</a:t>
            </a:r>
            <a:endParaRPr lang="nl-NL" sz="2000" b="1" dirty="0">
              <a:solidFill>
                <a:srgbClr val="231973"/>
              </a:solidFill>
              <a:latin typeface="+mj-lt"/>
              <a:cs typeface="Calibri"/>
            </a:endParaRPr>
          </a:p>
        </p:txBody>
      </p:sp>
      <p:pic>
        <p:nvPicPr>
          <p:cNvPr id="9" name="Afbeelding 8">
            <a:extLst>
              <a:ext uri="{FF2B5EF4-FFF2-40B4-BE49-F238E27FC236}">
                <a16:creationId xmlns:a16="http://schemas.microsoft.com/office/drawing/2014/main" id="{C0FD79E6-FFDA-447E-B6AE-709B1E1290CA}"/>
              </a:ext>
            </a:extLst>
          </p:cNvPr>
          <p:cNvPicPr>
            <a:picLocks noChangeAspect="1"/>
          </p:cNvPicPr>
          <p:nvPr/>
        </p:nvPicPr>
        <p:blipFill>
          <a:blip r:embed="rId2"/>
          <a:stretch>
            <a:fillRect/>
          </a:stretch>
        </p:blipFill>
        <p:spPr>
          <a:xfrm>
            <a:off x="0" y="1198049"/>
            <a:ext cx="2230951" cy="2230951"/>
          </a:xfrm>
          <a:prstGeom prst="rect">
            <a:avLst/>
          </a:prstGeom>
        </p:spPr>
      </p:pic>
      <p:pic>
        <p:nvPicPr>
          <p:cNvPr id="4" name="Afbeelding 3">
            <a:extLst>
              <a:ext uri="{FF2B5EF4-FFF2-40B4-BE49-F238E27FC236}">
                <a16:creationId xmlns:a16="http://schemas.microsoft.com/office/drawing/2014/main" id="{8B867EE9-B2AD-02E0-6464-FBC133C12C03}"/>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65319" y="3700055"/>
            <a:ext cx="2165632" cy="1959896"/>
          </a:xfrm>
          <a:prstGeom prst="rect">
            <a:avLst/>
          </a:prstGeom>
        </p:spPr>
      </p:pic>
    </p:spTree>
    <p:extLst>
      <p:ext uri="{BB962C8B-B14F-4D97-AF65-F5344CB8AC3E}">
        <p14:creationId xmlns:p14="http://schemas.microsoft.com/office/powerpoint/2010/main" val="2959013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A73F10A-6CBB-4DC9-B90B-2F970D574D45}"/>
              </a:ext>
            </a:extLst>
          </p:cNvPr>
          <p:cNvSpPr>
            <a:spLocks noGrp="1"/>
          </p:cNvSpPr>
          <p:nvPr>
            <p:ph type="ctrTitle"/>
          </p:nvPr>
        </p:nvSpPr>
        <p:spPr>
          <a:xfrm>
            <a:off x="2221737" y="1229434"/>
            <a:ext cx="7956497" cy="955701"/>
          </a:xfrm>
        </p:spPr>
        <p:txBody>
          <a:bodyPr anchor="t" anchorCtr="0">
            <a:normAutofit/>
          </a:bodyPr>
          <a:lstStyle/>
          <a:p>
            <a:r>
              <a:rPr lang="nl-NL" sz="5400" b="1">
                <a:solidFill>
                  <a:schemeClr val="bg1"/>
                </a:solidFill>
              </a:rPr>
              <a:t>Meer informatie?</a:t>
            </a:r>
            <a:endParaRPr lang="nl-NL"/>
          </a:p>
        </p:txBody>
      </p:sp>
      <p:sp>
        <p:nvSpPr>
          <p:cNvPr id="5" name="Ondertitel 4">
            <a:extLst>
              <a:ext uri="{FF2B5EF4-FFF2-40B4-BE49-F238E27FC236}">
                <a16:creationId xmlns:a16="http://schemas.microsoft.com/office/drawing/2014/main" id="{E9BE1C82-ED91-4551-B21A-C01022F6A4FF}"/>
              </a:ext>
            </a:extLst>
          </p:cNvPr>
          <p:cNvSpPr>
            <a:spLocks noGrp="1"/>
          </p:cNvSpPr>
          <p:nvPr>
            <p:ph type="subTitle" idx="1"/>
          </p:nvPr>
        </p:nvSpPr>
        <p:spPr>
          <a:xfrm>
            <a:off x="2887709" y="2311685"/>
            <a:ext cx="7732816" cy="862045"/>
          </a:xfrm>
        </p:spPr>
        <p:txBody>
          <a:bodyPr>
            <a:noAutofit/>
          </a:bodyPr>
          <a:lstStyle/>
          <a:p>
            <a:r>
              <a:rPr lang="nl-NL" sz="2400" b="1" dirty="0">
                <a:solidFill>
                  <a:schemeClr val="bg1"/>
                </a:solidFill>
                <a:latin typeface="+mn-lt"/>
              </a:rPr>
              <a:t>Voor deeltijd naar Yolanda Konincks: </a:t>
            </a:r>
            <a:r>
              <a:rPr lang="nl-NL" sz="2400" b="1" dirty="0">
                <a:solidFill>
                  <a:srgbClr val="F02837"/>
                </a:solidFill>
                <a:latin typeface="+mn-lt"/>
                <a:hlinkClick r:id="rId2">
                  <a:extLst>
                    <a:ext uri="{A12FA001-AC4F-418D-AE19-62706E023703}">
                      <ahyp:hlinkClr xmlns:ahyp="http://schemas.microsoft.com/office/drawing/2018/hyperlinkcolor" val="tx"/>
                    </a:ext>
                  </a:extLst>
                </a:hlinkClick>
              </a:rPr>
              <a:t>y.konincks@kempel.nl</a:t>
            </a:r>
            <a:endParaRPr lang="nl-NL" sz="2400" b="1" dirty="0">
              <a:solidFill>
                <a:srgbClr val="F02837"/>
              </a:solidFill>
              <a:latin typeface="+mn-lt"/>
            </a:endParaRPr>
          </a:p>
          <a:p>
            <a:pPr marL="0" indent="0">
              <a:buNone/>
            </a:pPr>
            <a:endParaRPr lang="nl-NL" sz="2400" b="1" dirty="0">
              <a:solidFill>
                <a:srgbClr val="F02837"/>
              </a:solidFill>
              <a:latin typeface="+mn-lt"/>
            </a:endParaRPr>
          </a:p>
          <a:p>
            <a:r>
              <a:rPr lang="nl-NL" dirty="0">
                <a:solidFill>
                  <a:schemeClr val="bg1"/>
                </a:solidFill>
                <a:latin typeface="+mn-lt"/>
              </a:rPr>
              <a:t>V</a:t>
            </a:r>
            <a:r>
              <a:rPr lang="nl-NL" sz="2400" b="1" dirty="0">
                <a:solidFill>
                  <a:schemeClr val="bg1"/>
                </a:solidFill>
                <a:latin typeface="+mn-lt"/>
              </a:rPr>
              <a:t>oor </a:t>
            </a:r>
            <a:r>
              <a:rPr lang="nl-NL" sz="2400" b="1" dirty="0" err="1">
                <a:solidFill>
                  <a:schemeClr val="bg1"/>
                </a:solidFill>
                <a:latin typeface="+mn-lt"/>
              </a:rPr>
              <a:t>zij-instroom</a:t>
            </a:r>
            <a:r>
              <a:rPr lang="nl-NL" sz="2400" b="1" dirty="0">
                <a:solidFill>
                  <a:schemeClr val="bg1"/>
                </a:solidFill>
                <a:latin typeface="+mn-lt"/>
              </a:rPr>
              <a:t>: </a:t>
            </a:r>
            <a:r>
              <a:rPr lang="nl-NL" sz="2400" b="1" dirty="0">
                <a:solidFill>
                  <a:srgbClr val="E64122"/>
                </a:solidFill>
                <a:latin typeface="+mn-lt"/>
                <a:hlinkClick r:id="rId3">
                  <a:extLst>
                    <a:ext uri="{A12FA001-AC4F-418D-AE19-62706E023703}">
                      <ahyp:hlinkClr xmlns:ahyp="http://schemas.microsoft.com/office/drawing/2018/hyperlinkcolor" val="tx"/>
                    </a:ext>
                  </a:extLst>
                </a:hlinkClick>
              </a:rPr>
              <a:t>zijinstroom@kempel.nl</a:t>
            </a:r>
            <a:r>
              <a:rPr lang="nl-NL" sz="2400" b="1" dirty="0">
                <a:solidFill>
                  <a:srgbClr val="E64122"/>
                </a:solidFill>
                <a:latin typeface="+mn-lt"/>
              </a:rPr>
              <a:t> </a:t>
            </a:r>
          </a:p>
          <a:p>
            <a:endParaRPr lang="nl-NL" sz="2400" b="1" dirty="0">
              <a:solidFill>
                <a:schemeClr val="bg1"/>
              </a:solidFill>
              <a:latin typeface="+mn-lt"/>
            </a:endParaRPr>
          </a:p>
          <a:p>
            <a:r>
              <a:rPr lang="nl-NL" sz="2400" b="1" dirty="0">
                <a:solidFill>
                  <a:schemeClr val="bg1"/>
                </a:solidFill>
                <a:latin typeface="+mn-lt"/>
              </a:rPr>
              <a:t>Bekijk onze website </a:t>
            </a:r>
            <a:r>
              <a:rPr lang="nl-NL" sz="2400" b="1" dirty="0">
                <a:solidFill>
                  <a:srgbClr val="F02837"/>
                </a:solidFill>
                <a:latin typeface="+mn-lt"/>
                <a:hlinkClick r:id="rId4">
                  <a:extLst>
                    <a:ext uri="{A12FA001-AC4F-418D-AE19-62706E023703}">
                      <ahyp:hlinkClr xmlns:ahyp="http://schemas.microsoft.com/office/drawing/2018/hyperlinkcolor" val="tx"/>
                    </a:ext>
                  </a:extLst>
                </a:hlinkClick>
              </a:rPr>
              <a:t>www.kempel.nl/opleiding-tot-leraar</a:t>
            </a:r>
            <a:endParaRPr lang="nl-NL" sz="2400" b="1" dirty="0">
              <a:solidFill>
                <a:srgbClr val="F02837"/>
              </a:solidFill>
              <a:latin typeface="+mn-lt"/>
            </a:endParaRPr>
          </a:p>
          <a:p>
            <a:pPr marL="0" indent="0">
              <a:buNone/>
            </a:pPr>
            <a:endParaRPr lang="nl-NL" sz="2400" b="1" dirty="0">
              <a:solidFill>
                <a:schemeClr val="bg1"/>
              </a:solidFill>
              <a:latin typeface="+mn-lt"/>
            </a:endParaRPr>
          </a:p>
          <a:p>
            <a:r>
              <a:rPr lang="nl-NL" sz="2400" b="1" dirty="0">
                <a:solidFill>
                  <a:schemeClr val="bg1"/>
                </a:solidFill>
                <a:latin typeface="+mn-lt"/>
              </a:rPr>
              <a:t>Of ga naar</a:t>
            </a:r>
            <a:r>
              <a:rPr lang="nl-NL" dirty="0">
                <a:solidFill>
                  <a:schemeClr val="bg1"/>
                </a:solidFill>
                <a:latin typeface="+mn-lt"/>
              </a:rPr>
              <a:t> </a:t>
            </a:r>
            <a:r>
              <a:rPr lang="nl-NL" sz="2400" b="1" dirty="0">
                <a:solidFill>
                  <a:srgbClr val="F02837"/>
                </a:solidFill>
                <a:latin typeface="+mn-lt"/>
                <a:hlinkClick r:id="rId5">
                  <a:extLst>
                    <a:ext uri="{A12FA001-AC4F-418D-AE19-62706E023703}">
                      <ahyp:hlinkClr xmlns:ahyp="http://schemas.microsoft.com/office/drawing/2018/hyperlinkcolor" val="tx"/>
                    </a:ext>
                  </a:extLst>
                </a:hlinkClick>
              </a:rPr>
              <a:t>www.onderwijsloket.com</a:t>
            </a:r>
            <a:endParaRPr lang="nl-NL" sz="2400" b="1" dirty="0">
              <a:solidFill>
                <a:srgbClr val="F02837"/>
              </a:solidFill>
              <a:latin typeface="+mn-lt"/>
            </a:endParaRPr>
          </a:p>
          <a:p>
            <a:endParaRPr lang="nl-NL" dirty="0">
              <a:solidFill>
                <a:srgbClr val="F02837"/>
              </a:solidFill>
              <a:latin typeface="+mn-lt"/>
            </a:endParaRPr>
          </a:p>
          <a:p>
            <a:r>
              <a:rPr lang="nl-NL" sz="2400" b="1" dirty="0">
                <a:solidFill>
                  <a:schemeClr val="bg1"/>
                </a:solidFill>
                <a:latin typeface="+mn-lt"/>
              </a:rPr>
              <a:t>Meelopen?</a:t>
            </a:r>
            <a:r>
              <a:rPr lang="nl-NL" sz="2400" b="1" dirty="0">
                <a:solidFill>
                  <a:srgbClr val="F02837"/>
                </a:solidFill>
                <a:latin typeface="+mn-lt"/>
              </a:rPr>
              <a:t> Meld je aan via de website!</a:t>
            </a:r>
          </a:p>
        </p:txBody>
      </p:sp>
    </p:spTree>
    <p:extLst>
      <p:ext uri="{BB962C8B-B14F-4D97-AF65-F5344CB8AC3E}">
        <p14:creationId xmlns:p14="http://schemas.microsoft.com/office/powerpoint/2010/main" val="1248512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2A1C3"/>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4A628CD2-5A7F-4F59-8104-243CF0AABA0B}"/>
              </a:ext>
            </a:extLst>
          </p:cNvPr>
          <p:cNvPicPr>
            <a:picLocks noChangeAspect="1"/>
          </p:cNvPicPr>
          <p:nvPr/>
        </p:nvPicPr>
        <p:blipFill>
          <a:blip r:embed="rId2"/>
          <a:srcRect/>
          <a:stretch/>
        </p:blipFill>
        <p:spPr>
          <a:xfrm>
            <a:off x="575536" y="74742"/>
            <a:ext cx="10984650" cy="6396007"/>
          </a:xfrm>
          <a:prstGeom prst="rect">
            <a:avLst/>
          </a:prstGeom>
        </p:spPr>
      </p:pic>
      <p:sp>
        <p:nvSpPr>
          <p:cNvPr id="2" name="Ovaal 1">
            <a:extLst>
              <a:ext uri="{FF2B5EF4-FFF2-40B4-BE49-F238E27FC236}">
                <a16:creationId xmlns:a16="http://schemas.microsoft.com/office/drawing/2014/main" id="{B0442089-684E-73F1-76A3-0A9B2895C826}"/>
              </a:ext>
            </a:extLst>
          </p:cNvPr>
          <p:cNvSpPr/>
          <p:nvPr/>
        </p:nvSpPr>
        <p:spPr>
          <a:xfrm>
            <a:off x="3286149" y="2929958"/>
            <a:ext cx="1387012" cy="1380594"/>
          </a:xfrm>
          <a:prstGeom prst="ellipse">
            <a:avLst/>
          </a:prstGeom>
          <a:blipFill>
            <a:blip r:embed="rId3" cstate="print">
              <a:extLst>
                <a:ext uri="{28A0092B-C50C-407E-A947-70E740481C1C}">
                  <a14:useLocalDpi xmlns:a14="http://schemas.microsoft.com/office/drawing/2010/main"/>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Ovaal 3">
            <a:extLst>
              <a:ext uri="{FF2B5EF4-FFF2-40B4-BE49-F238E27FC236}">
                <a16:creationId xmlns:a16="http://schemas.microsoft.com/office/drawing/2014/main" id="{08A7DB32-1354-AA5B-5167-6A7DB035E77A}"/>
              </a:ext>
            </a:extLst>
          </p:cNvPr>
          <p:cNvSpPr/>
          <p:nvPr/>
        </p:nvSpPr>
        <p:spPr>
          <a:xfrm>
            <a:off x="6067861" y="2909410"/>
            <a:ext cx="1387012" cy="1417833"/>
          </a:xfrm>
          <a:prstGeom prst="ellipse">
            <a:avLst/>
          </a:prstGeom>
          <a:blipFill>
            <a:blip r:embed="rId4" cstate="print">
              <a:extLst>
                <a:ext uri="{28A0092B-C50C-407E-A947-70E740481C1C}">
                  <a14:useLocalDpi xmlns:a14="http://schemas.microsoft.com/office/drawing/2010/main"/>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5" name="Ovaal 4">
            <a:extLst>
              <a:ext uri="{FF2B5EF4-FFF2-40B4-BE49-F238E27FC236}">
                <a16:creationId xmlns:a16="http://schemas.microsoft.com/office/drawing/2014/main" id="{D3F11547-3A06-442C-6F30-3E2778C31F12}"/>
              </a:ext>
            </a:extLst>
          </p:cNvPr>
          <p:cNvSpPr/>
          <p:nvPr/>
        </p:nvSpPr>
        <p:spPr>
          <a:xfrm>
            <a:off x="8761799" y="2962212"/>
            <a:ext cx="1387012" cy="1417833"/>
          </a:xfrm>
          <a:prstGeom prst="ellipse">
            <a:avLst/>
          </a:prstGeom>
          <a:blipFill>
            <a:blip r:embed="rId5" cstate="print">
              <a:extLst>
                <a:ext uri="{28A0092B-C50C-407E-A947-70E740481C1C}">
                  <a14:useLocalDpi xmlns:a14="http://schemas.microsoft.com/office/drawing/2010/main"/>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6" name="Pijl: rechts 5">
            <a:extLst>
              <a:ext uri="{FF2B5EF4-FFF2-40B4-BE49-F238E27FC236}">
                <a16:creationId xmlns:a16="http://schemas.microsoft.com/office/drawing/2014/main" id="{BEB64BC7-6F95-46A4-B890-99DCFF71B2D0}"/>
              </a:ext>
            </a:extLst>
          </p:cNvPr>
          <p:cNvSpPr/>
          <p:nvPr/>
        </p:nvSpPr>
        <p:spPr>
          <a:xfrm>
            <a:off x="350195" y="4863830"/>
            <a:ext cx="1459149" cy="557719"/>
          </a:xfrm>
          <a:prstGeom prst="rightArrow">
            <a:avLst/>
          </a:prstGeom>
          <a:solidFill>
            <a:srgbClr val="F0283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840424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8F94CD-6B8D-F34E-8C04-2AAC46FF715F}"/>
              </a:ext>
            </a:extLst>
          </p:cNvPr>
          <p:cNvSpPr>
            <a:spLocks noGrp="1"/>
          </p:cNvSpPr>
          <p:nvPr>
            <p:ph type="ctrTitle"/>
          </p:nvPr>
        </p:nvSpPr>
        <p:spPr>
          <a:xfrm>
            <a:off x="1911977" y="1472548"/>
            <a:ext cx="7956497" cy="917601"/>
          </a:xfrm>
        </p:spPr>
        <p:txBody>
          <a:bodyPr anchor="t" anchorCtr="0">
            <a:normAutofit/>
          </a:bodyPr>
          <a:lstStyle/>
          <a:p>
            <a:r>
              <a:rPr lang="nl-NL"/>
              <a:t>Drie trajecten</a:t>
            </a:r>
          </a:p>
        </p:txBody>
      </p:sp>
      <p:sp>
        <p:nvSpPr>
          <p:cNvPr id="3" name="Ovaal 2">
            <a:hlinkClick r:id="rId2" action="ppaction://hlinksldjump"/>
            <a:extLst>
              <a:ext uri="{FF2B5EF4-FFF2-40B4-BE49-F238E27FC236}">
                <a16:creationId xmlns:a16="http://schemas.microsoft.com/office/drawing/2014/main" id="{E666C772-9451-3589-CC19-04245495E902}"/>
              </a:ext>
            </a:extLst>
          </p:cNvPr>
          <p:cNvSpPr/>
          <p:nvPr/>
        </p:nvSpPr>
        <p:spPr>
          <a:xfrm>
            <a:off x="1911977" y="3053053"/>
            <a:ext cx="2344227" cy="2410691"/>
          </a:xfrm>
          <a:prstGeom prst="ellipse">
            <a:avLst/>
          </a:prstGeom>
          <a:blipFill>
            <a:blip r:embed="rId3" cstate="print">
              <a:extLst>
                <a:ext uri="{28A0092B-C50C-407E-A947-70E740481C1C}">
                  <a14:useLocalDpi xmlns:a14="http://schemas.microsoft.com/office/drawing/2010/main"/>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5" name="Ovaal 4">
            <a:hlinkClick r:id="rId4" action="ppaction://hlinksldjump"/>
            <a:extLst>
              <a:ext uri="{FF2B5EF4-FFF2-40B4-BE49-F238E27FC236}">
                <a16:creationId xmlns:a16="http://schemas.microsoft.com/office/drawing/2014/main" id="{CCC9E078-274D-A508-CD1D-4275140DB6DF}"/>
              </a:ext>
            </a:extLst>
          </p:cNvPr>
          <p:cNvSpPr/>
          <p:nvPr/>
        </p:nvSpPr>
        <p:spPr>
          <a:xfrm>
            <a:off x="5047176" y="3053053"/>
            <a:ext cx="2344227" cy="2475714"/>
          </a:xfrm>
          <a:prstGeom prst="ellipse">
            <a:avLst/>
          </a:prstGeom>
          <a:blipFill>
            <a:blip r:embed="rId5" cstate="print">
              <a:extLst>
                <a:ext uri="{28A0092B-C50C-407E-A947-70E740481C1C}">
                  <a14:useLocalDpi xmlns:a14="http://schemas.microsoft.com/office/drawing/2010/main"/>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6" name="Ovaal 5">
            <a:hlinkClick r:id="rId6" action="ppaction://hlinksldjump"/>
            <a:extLst>
              <a:ext uri="{FF2B5EF4-FFF2-40B4-BE49-F238E27FC236}">
                <a16:creationId xmlns:a16="http://schemas.microsoft.com/office/drawing/2014/main" id="{46E63495-64F1-4B40-0ADC-02282F81B2AB}"/>
              </a:ext>
            </a:extLst>
          </p:cNvPr>
          <p:cNvSpPr/>
          <p:nvPr/>
        </p:nvSpPr>
        <p:spPr>
          <a:xfrm>
            <a:off x="7935796" y="3053053"/>
            <a:ext cx="2344227" cy="2475714"/>
          </a:xfrm>
          <a:prstGeom prst="ellipse">
            <a:avLst/>
          </a:prstGeom>
          <a:blipFill>
            <a:blip r:embed="rId7" cstate="print">
              <a:extLst>
                <a:ext uri="{28A0092B-C50C-407E-A947-70E740481C1C}">
                  <a14:useLocalDpi xmlns:a14="http://schemas.microsoft.com/office/drawing/2010/main"/>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7" name="Afbeelding 6">
            <a:hlinkClick r:id="rId8" action="ppaction://hlinksldjump"/>
            <a:extLst>
              <a:ext uri="{FF2B5EF4-FFF2-40B4-BE49-F238E27FC236}">
                <a16:creationId xmlns:a16="http://schemas.microsoft.com/office/drawing/2014/main" id="{4EE2CFBE-A26C-1B27-9576-CA8374F144A8}"/>
              </a:ext>
            </a:extLst>
          </p:cNvPr>
          <p:cNvPicPr>
            <a:picLocks noChangeAspect="1"/>
          </p:cNvPicPr>
          <p:nvPr/>
        </p:nvPicPr>
        <p:blipFill>
          <a:blip r:embed="rId9"/>
          <a:srcRect/>
          <a:stretch/>
        </p:blipFill>
        <p:spPr>
          <a:xfrm rot="19603796">
            <a:off x="10358631" y="5415115"/>
            <a:ext cx="1426868" cy="1530192"/>
          </a:xfrm>
          <a:prstGeom prst="rect">
            <a:avLst/>
          </a:prstGeom>
        </p:spPr>
      </p:pic>
    </p:spTree>
    <p:extLst>
      <p:ext uri="{BB962C8B-B14F-4D97-AF65-F5344CB8AC3E}">
        <p14:creationId xmlns:p14="http://schemas.microsoft.com/office/powerpoint/2010/main" val="3421729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AEAF2"/>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C001B41A-7838-4BD5-BF42-8E85303D22FD}"/>
              </a:ext>
            </a:extLst>
          </p:cNvPr>
          <p:cNvPicPr>
            <a:picLocks noChangeAspect="1"/>
          </p:cNvPicPr>
          <p:nvPr/>
        </p:nvPicPr>
        <p:blipFill>
          <a:blip r:embed="rId2"/>
          <a:srcRect/>
          <a:stretch/>
        </p:blipFill>
        <p:spPr>
          <a:xfrm>
            <a:off x="1671730" y="1570938"/>
            <a:ext cx="8085012" cy="3990876"/>
          </a:xfrm>
          <a:prstGeom prst="rect">
            <a:avLst/>
          </a:prstGeom>
        </p:spPr>
      </p:pic>
      <p:sp>
        <p:nvSpPr>
          <p:cNvPr id="3" name="Tekstvak 2">
            <a:extLst>
              <a:ext uri="{FF2B5EF4-FFF2-40B4-BE49-F238E27FC236}">
                <a16:creationId xmlns:a16="http://schemas.microsoft.com/office/drawing/2014/main" id="{EA118956-CEAB-43AC-B2CC-3095374EC905}"/>
              </a:ext>
            </a:extLst>
          </p:cNvPr>
          <p:cNvSpPr txBox="1"/>
          <p:nvPr/>
        </p:nvSpPr>
        <p:spPr>
          <a:xfrm>
            <a:off x="2130456" y="2109355"/>
            <a:ext cx="7059725" cy="3108543"/>
          </a:xfrm>
          <a:prstGeom prst="rect">
            <a:avLst/>
          </a:prstGeom>
          <a:noFill/>
        </p:spPr>
        <p:txBody>
          <a:bodyPr wrap="square" rtlCol="0">
            <a:spAutoFit/>
          </a:bodyPr>
          <a:lstStyle/>
          <a:p>
            <a:pPr algn="l"/>
            <a:r>
              <a:rPr lang="nl-NL" sz="2800" b="1" i="0" dirty="0">
                <a:solidFill>
                  <a:srgbClr val="F02837"/>
                </a:solidFill>
                <a:effectLst/>
              </a:rPr>
              <a:t>Hoe houd je het leven gevarieerd?</a:t>
            </a:r>
          </a:p>
          <a:p>
            <a:pPr algn="l"/>
            <a:br>
              <a:rPr lang="nl-NL" sz="2000" dirty="0">
                <a:solidFill>
                  <a:schemeClr val="bg1"/>
                </a:solidFill>
              </a:rPr>
            </a:br>
            <a:r>
              <a:rPr lang="nl-NL" sz="2000" b="1" i="0" dirty="0">
                <a:solidFill>
                  <a:srgbClr val="F02837"/>
                </a:solidFill>
                <a:effectLst/>
              </a:rPr>
              <a:t>Fysiotherapeut en deeltijder Stan van Tilborg: “Geen carrièreswitch, maar een verrijking!”</a:t>
            </a:r>
          </a:p>
          <a:p>
            <a:pPr algn="l"/>
            <a:br>
              <a:rPr lang="nl-NL" dirty="0">
                <a:solidFill>
                  <a:schemeClr val="bg1"/>
                </a:solidFill>
              </a:rPr>
            </a:br>
            <a:r>
              <a:rPr lang="nl-NL" i="0" dirty="0">
                <a:solidFill>
                  <a:schemeClr val="bg1"/>
                </a:solidFill>
                <a:effectLst/>
              </a:rPr>
              <a:t>Hij twijfelde tussen de opleiding pabo of fysiotherapie. Inmiddels werkt hij drie dagen in de week als fysiotherapeut in het Elkerliek Ziekenhuis. En nu is het tijd om nóg een droom te verwezenlijken. Stan van Tilborg is derdejaars verkorte deeltijdstudent op De Kempel. “Vastroesten in routines is niks voor mij.”</a:t>
            </a:r>
          </a:p>
        </p:txBody>
      </p:sp>
      <p:sp>
        <p:nvSpPr>
          <p:cNvPr id="5" name="Ovaal 4">
            <a:hlinkClick r:id="rId3" action="ppaction://hlinksldjump"/>
            <a:extLst>
              <a:ext uri="{FF2B5EF4-FFF2-40B4-BE49-F238E27FC236}">
                <a16:creationId xmlns:a16="http://schemas.microsoft.com/office/drawing/2014/main" id="{662AC0BA-EECD-2AF8-A4E8-D680B5707213}"/>
              </a:ext>
            </a:extLst>
          </p:cNvPr>
          <p:cNvSpPr/>
          <p:nvPr/>
        </p:nvSpPr>
        <p:spPr>
          <a:xfrm>
            <a:off x="8584628" y="560093"/>
            <a:ext cx="2344227" cy="2410691"/>
          </a:xfrm>
          <a:prstGeom prst="ellipse">
            <a:avLst/>
          </a:prstGeom>
          <a:blipFill>
            <a:blip r:embed="rId4" cstate="print">
              <a:extLst>
                <a:ext uri="{28A0092B-C50C-407E-A947-70E740481C1C}">
                  <a14:useLocalDpi xmlns:a14="http://schemas.microsoft.com/office/drawing/2010/main"/>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06921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4181" y="642099"/>
            <a:ext cx="8229600" cy="570093"/>
          </a:xfrm>
        </p:spPr>
        <p:txBody>
          <a:bodyPr>
            <a:normAutofit/>
          </a:bodyPr>
          <a:lstStyle/>
          <a:p>
            <a:r>
              <a:rPr lang="nl-NL" sz="2800" b="1">
                <a:solidFill>
                  <a:srgbClr val="FF0000"/>
                </a:solidFill>
              </a:rPr>
              <a:t>VERKORTE DEELTIJD</a:t>
            </a:r>
          </a:p>
        </p:txBody>
      </p:sp>
      <p:sp>
        <p:nvSpPr>
          <p:cNvPr id="3" name="Tijdelijke aanduiding voor inhoud 2"/>
          <p:cNvSpPr>
            <a:spLocks noGrp="1"/>
          </p:cNvSpPr>
          <p:nvPr>
            <p:ph sz="half" idx="1"/>
          </p:nvPr>
        </p:nvSpPr>
        <p:spPr>
          <a:xfrm>
            <a:off x="1329569" y="1809948"/>
            <a:ext cx="10052805" cy="3659778"/>
          </a:xfrm>
        </p:spPr>
        <p:txBody>
          <a:bodyPr vert="horz" lIns="91440" tIns="45720" rIns="91440" bIns="45720" rtlCol="0" anchor="t">
            <a:noAutofit/>
          </a:bodyPr>
          <a:lstStyle/>
          <a:p>
            <a:pPr marL="269875" indent="-269875">
              <a:lnSpc>
                <a:spcPct val="140000"/>
              </a:lnSpc>
              <a:spcBef>
                <a:spcPts val="0"/>
              </a:spcBef>
            </a:pPr>
            <a:r>
              <a:rPr lang="nl-NL" sz="2000">
                <a:solidFill>
                  <a:srgbClr val="231973"/>
                </a:solidFill>
                <a:latin typeface="+mj-lt"/>
              </a:rPr>
              <a:t>Gericht op studenten met afgeronde hbo- opleiding of hoger</a:t>
            </a:r>
          </a:p>
          <a:p>
            <a:pPr marL="269875" indent="-269875">
              <a:lnSpc>
                <a:spcPct val="140000"/>
              </a:lnSpc>
              <a:spcBef>
                <a:spcPts val="0"/>
              </a:spcBef>
            </a:pPr>
            <a:r>
              <a:rPr lang="nl-NL" sz="2000">
                <a:solidFill>
                  <a:srgbClr val="231973"/>
                </a:solidFill>
                <a:latin typeface="+mj-lt"/>
              </a:rPr>
              <a:t>Indien Propedeuse-getuigschrift van hbo of vwo: toelatingsassessment</a:t>
            </a:r>
          </a:p>
          <a:p>
            <a:pPr marL="269875" indent="-269875">
              <a:lnSpc>
                <a:spcPct val="140000"/>
              </a:lnSpc>
              <a:spcBef>
                <a:spcPts val="0"/>
              </a:spcBef>
            </a:pPr>
            <a:r>
              <a:rPr lang="nl-NL" sz="2000">
                <a:solidFill>
                  <a:srgbClr val="231973"/>
                </a:solidFill>
                <a:latin typeface="+mj-lt"/>
              </a:rPr>
              <a:t>3 jarige opleiding</a:t>
            </a:r>
          </a:p>
          <a:p>
            <a:pPr marL="269875" indent="-269875">
              <a:lnSpc>
                <a:spcPct val="140000"/>
              </a:lnSpc>
              <a:spcBef>
                <a:spcPts val="0"/>
              </a:spcBef>
            </a:pPr>
            <a:r>
              <a:rPr lang="nl-NL" sz="2000">
                <a:solidFill>
                  <a:srgbClr val="231973"/>
                </a:solidFill>
                <a:latin typeface="+mj-lt"/>
              </a:rPr>
              <a:t>Indien wo of hbo-master: 2,5 jaar</a:t>
            </a:r>
          </a:p>
          <a:p>
            <a:pPr>
              <a:lnSpc>
                <a:spcPct val="140000"/>
              </a:lnSpc>
              <a:spcBef>
                <a:spcPts val="0"/>
              </a:spcBef>
            </a:pPr>
            <a:r>
              <a:rPr lang="nl-NL" sz="2000">
                <a:solidFill>
                  <a:srgbClr val="231973"/>
                </a:solidFill>
                <a:latin typeface="+mj-lt"/>
              </a:rPr>
              <a:t>Indien bachelor onderwijskunde, psychologie of pedagogiek: 2,5 jaar</a:t>
            </a:r>
          </a:p>
        </p:txBody>
      </p:sp>
      <p:pic>
        <p:nvPicPr>
          <p:cNvPr id="7" name="Afbeelding 6">
            <a:extLst>
              <a:ext uri="{FF2B5EF4-FFF2-40B4-BE49-F238E27FC236}">
                <a16:creationId xmlns:a16="http://schemas.microsoft.com/office/drawing/2014/main" id="{048D4FCD-33C5-4EE7-A6A4-C86E97EDAFF2}"/>
              </a:ext>
            </a:extLst>
          </p:cNvPr>
          <p:cNvPicPr>
            <a:picLocks noChangeAspect="1"/>
          </p:cNvPicPr>
          <p:nvPr/>
        </p:nvPicPr>
        <p:blipFill>
          <a:blip r:embed="rId2"/>
          <a:srcRect/>
          <a:stretch/>
        </p:blipFill>
        <p:spPr>
          <a:xfrm rot="16200000">
            <a:off x="9608518" y="282335"/>
            <a:ext cx="2231329" cy="2231329"/>
          </a:xfrm>
          <a:prstGeom prst="rect">
            <a:avLst/>
          </a:prstGeom>
        </p:spPr>
      </p:pic>
      <p:sp>
        <p:nvSpPr>
          <p:cNvPr id="5" name="Tekstvak 4">
            <a:extLst>
              <a:ext uri="{FF2B5EF4-FFF2-40B4-BE49-F238E27FC236}">
                <a16:creationId xmlns:a16="http://schemas.microsoft.com/office/drawing/2014/main" id="{DE62B417-55A5-5BE3-A4B3-E07FA348A985}"/>
              </a:ext>
            </a:extLst>
          </p:cNvPr>
          <p:cNvSpPr txBox="1"/>
          <p:nvPr/>
        </p:nvSpPr>
        <p:spPr>
          <a:xfrm>
            <a:off x="1329569" y="5054793"/>
            <a:ext cx="1242648" cy="400110"/>
          </a:xfrm>
          <a:prstGeom prst="rect">
            <a:avLst/>
          </a:prstGeom>
          <a:noFill/>
        </p:spPr>
        <p:txBody>
          <a:bodyPr wrap="none" lIns="91440" tIns="45720" rIns="91440" bIns="45720" anchor="t">
            <a:spAutoFit/>
          </a:bodyPr>
          <a:lstStyle/>
          <a:p>
            <a:pPr fontAlgn="base">
              <a:spcBef>
                <a:spcPct val="0"/>
              </a:spcBef>
              <a:spcAft>
                <a:spcPct val="0"/>
              </a:spcAft>
              <a:defRPr/>
            </a:pPr>
            <a:r>
              <a:rPr lang="en-US" sz="2000" err="1">
                <a:solidFill>
                  <a:srgbClr val="231973"/>
                </a:solidFill>
                <a:latin typeface="Calibri"/>
                <a:cs typeface="Calibri"/>
              </a:rPr>
              <a:t>Leerjaar</a:t>
            </a:r>
            <a:r>
              <a:rPr lang="en-US" sz="2000">
                <a:solidFill>
                  <a:srgbClr val="231973"/>
                </a:solidFill>
                <a:latin typeface="Calibri"/>
                <a:cs typeface="Calibri"/>
              </a:rPr>
              <a:t> 3</a:t>
            </a:r>
          </a:p>
        </p:txBody>
      </p:sp>
      <p:sp>
        <p:nvSpPr>
          <p:cNvPr id="6" name="Rechthoek: afgeronde hoeken 5">
            <a:extLst>
              <a:ext uri="{FF2B5EF4-FFF2-40B4-BE49-F238E27FC236}">
                <a16:creationId xmlns:a16="http://schemas.microsoft.com/office/drawing/2014/main" id="{06961D40-CADE-8021-B8C9-6E10FAAECB15}"/>
              </a:ext>
            </a:extLst>
          </p:cNvPr>
          <p:cNvSpPr/>
          <p:nvPr/>
        </p:nvSpPr>
        <p:spPr>
          <a:xfrm>
            <a:off x="5900973" y="4892485"/>
            <a:ext cx="3197624" cy="780439"/>
          </a:xfrm>
          <a:prstGeom prst="roundRect">
            <a:avLst/>
          </a:prstGeom>
          <a:solidFill>
            <a:srgbClr val="231973"/>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Rechthoek: afgeronde hoeken 7">
            <a:extLst>
              <a:ext uri="{FF2B5EF4-FFF2-40B4-BE49-F238E27FC236}">
                <a16:creationId xmlns:a16="http://schemas.microsoft.com/office/drawing/2014/main" id="{D40F45BB-4188-DB46-D567-2A5744EB511E}"/>
              </a:ext>
            </a:extLst>
          </p:cNvPr>
          <p:cNvSpPr/>
          <p:nvPr/>
        </p:nvSpPr>
        <p:spPr>
          <a:xfrm>
            <a:off x="2703350" y="4892485"/>
            <a:ext cx="3125614" cy="780439"/>
          </a:xfrm>
          <a:prstGeom prst="roundRect">
            <a:avLst/>
          </a:prstGeom>
          <a:solidFill>
            <a:srgbClr val="231973"/>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Rechthoek: afgeronde hoeken 8">
            <a:extLst>
              <a:ext uri="{FF2B5EF4-FFF2-40B4-BE49-F238E27FC236}">
                <a16:creationId xmlns:a16="http://schemas.microsoft.com/office/drawing/2014/main" id="{98EB2B8C-EDF8-29F9-638C-01BE3D508968}"/>
              </a:ext>
            </a:extLst>
          </p:cNvPr>
          <p:cNvSpPr/>
          <p:nvPr/>
        </p:nvSpPr>
        <p:spPr>
          <a:xfrm>
            <a:off x="2703351" y="5816882"/>
            <a:ext cx="3125614" cy="407243"/>
          </a:xfrm>
          <a:prstGeom prst="roundRect">
            <a:avLst/>
          </a:prstGeom>
          <a:solidFill>
            <a:srgbClr val="F028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a:solidFill>
                  <a:schemeClr val="bg1"/>
                </a:solidFill>
              </a:rPr>
              <a:t>Generiek programma</a:t>
            </a:r>
          </a:p>
        </p:txBody>
      </p:sp>
      <p:sp>
        <p:nvSpPr>
          <p:cNvPr id="10" name="Rechthoek: afgeronde hoeken 9">
            <a:extLst>
              <a:ext uri="{FF2B5EF4-FFF2-40B4-BE49-F238E27FC236}">
                <a16:creationId xmlns:a16="http://schemas.microsoft.com/office/drawing/2014/main" id="{B1DC421C-7C07-B17B-C991-2FA69CE3EEF3}"/>
              </a:ext>
            </a:extLst>
          </p:cNvPr>
          <p:cNvSpPr/>
          <p:nvPr/>
        </p:nvSpPr>
        <p:spPr>
          <a:xfrm>
            <a:off x="5900974" y="5816883"/>
            <a:ext cx="3197623" cy="407242"/>
          </a:xfrm>
          <a:prstGeom prst="roundRect">
            <a:avLst/>
          </a:prstGeom>
          <a:solidFill>
            <a:srgbClr val="BBBA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a:solidFill>
                  <a:schemeClr val="bg1"/>
                </a:solidFill>
              </a:rPr>
              <a:t>Vrijstelling</a:t>
            </a:r>
          </a:p>
        </p:txBody>
      </p:sp>
      <p:pic>
        <p:nvPicPr>
          <p:cNvPr id="11" name="Afbeelding 2">
            <a:hlinkClick r:id="rId3" action="ppaction://hlinksldjump"/>
            <a:extLst>
              <a:ext uri="{FF2B5EF4-FFF2-40B4-BE49-F238E27FC236}">
                <a16:creationId xmlns:a16="http://schemas.microsoft.com/office/drawing/2014/main" id="{E72D40F9-13A9-3041-F6D2-C44A6B53AD32}"/>
              </a:ext>
            </a:extLst>
          </p:cNvPr>
          <p:cNvPicPr>
            <a:picLocks noChangeAspect="1"/>
          </p:cNvPicPr>
          <p:nvPr/>
        </p:nvPicPr>
        <p:blipFill>
          <a:blip r:embed="rId4"/>
          <a:srcRect/>
          <a:stretch/>
        </p:blipFill>
        <p:spPr>
          <a:xfrm rot="19603796">
            <a:off x="8750354" y="1026801"/>
            <a:ext cx="3138245" cy="3403962"/>
          </a:xfrm>
          <a:prstGeom prst="rect">
            <a:avLst/>
          </a:prstGeom>
        </p:spPr>
      </p:pic>
      <p:sp>
        <p:nvSpPr>
          <p:cNvPr id="13" name="TextBox 12">
            <a:extLst>
              <a:ext uri="{FF2B5EF4-FFF2-40B4-BE49-F238E27FC236}">
                <a16:creationId xmlns:a16="http://schemas.microsoft.com/office/drawing/2014/main" id="{7893A4CA-F6C5-CD88-703B-15912DA1930F}"/>
              </a:ext>
            </a:extLst>
          </p:cNvPr>
          <p:cNvSpPr txBox="1"/>
          <p:nvPr/>
        </p:nvSpPr>
        <p:spPr>
          <a:xfrm>
            <a:off x="9181475" y="2510852"/>
            <a:ext cx="275444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rgbClr val="FFFFFF"/>
                </a:solidFill>
                <a:cs typeface="Calibri"/>
              </a:rPr>
              <a:t>Data </a:t>
            </a:r>
            <a:endParaRPr lang="en-US" err="1">
              <a:solidFill>
                <a:srgbClr val="000000"/>
              </a:solidFill>
              <a:cs typeface="Calibri"/>
            </a:endParaRPr>
          </a:p>
          <a:p>
            <a:pPr algn="ctr"/>
            <a:r>
              <a:rPr lang="en-US" err="1">
                <a:solidFill>
                  <a:srgbClr val="FFFFFF"/>
                </a:solidFill>
                <a:cs typeface="Calibri"/>
              </a:rPr>
              <a:t>toelatingsassessment</a:t>
            </a:r>
            <a:endParaRPr lang="en-US" err="1">
              <a:cs typeface="Calibri"/>
            </a:endParaRPr>
          </a:p>
          <a:p>
            <a:r>
              <a:rPr lang="en-US">
                <a:solidFill>
                  <a:srgbClr val="FFFFFF"/>
                </a:solidFill>
                <a:cs typeface="Calibri"/>
              </a:rPr>
              <a:t>16 </a:t>
            </a:r>
            <a:r>
              <a:rPr lang="en-US" err="1">
                <a:solidFill>
                  <a:srgbClr val="FFFFFF"/>
                </a:solidFill>
                <a:cs typeface="Calibri"/>
              </a:rPr>
              <a:t>mei</a:t>
            </a:r>
            <a:r>
              <a:rPr lang="en-US">
                <a:solidFill>
                  <a:srgbClr val="FFFFFF"/>
                </a:solidFill>
                <a:cs typeface="Calibri"/>
              </a:rPr>
              <a:t> </a:t>
            </a:r>
            <a:r>
              <a:rPr lang="en-US" err="1">
                <a:solidFill>
                  <a:srgbClr val="FFFFFF"/>
                </a:solidFill>
                <a:cs typeface="Calibri"/>
              </a:rPr>
              <a:t>en</a:t>
            </a:r>
            <a:r>
              <a:rPr lang="en-US">
                <a:solidFill>
                  <a:srgbClr val="FFFFFF"/>
                </a:solidFill>
                <a:cs typeface="Calibri"/>
              </a:rPr>
              <a:t> 24 </a:t>
            </a:r>
            <a:r>
              <a:rPr lang="en-US" err="1">
                <a:solidFill>
                  <a:srgbClr val="FFFFFF"/>
                </a:solidFill>
                <a:cs typeface="Calibri"/>
              </a:rPr>
              <a:t>augustus</a:t>
            </a:r>
          </a:p>
        </p:txBody>
      </p:sp>
    </p:spTree>
    <p:extLst>
      <p:ext uri="{BB962C8B-B14F-4D97-AF65-F5344CB8AC3E}">
        <p14:creationId xmlns:p14="http://schemas.microsoft.com/office/powerpoint/2010/main" val="296721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hthoek: afgeronde hoeken 31">
            <a:extLst>
              <a:ext uri="{FF2B5EF4-FFF2-40B4-BE49-F238E27FC236}">
                <a16:creationId xmlns:a16="http://schemas.microsoft.com/office/drawing/2014/main" id="{B627F927-0C20-46F6-AB43-AD4D48050F36}"/>
              </a:ext>
            </a:extLst>
          </p:cNvPr>
          <p:cNvSpPr/>
          <p:nvPr/>
        </p:nvSpPr>
        <p:spPr>
          <a:xfrm>
            <a:off x="6203103" y="1337553"/>
            <a:ext cx="1168348" cy="681030"/>
          </a:xfrm>
          <a:prstGeom prst="roundRect">
            <a:avLst/>
          </a:prstGeom>
          <a:solidFill>
            <a:srgbClr val="BBBA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1" name="Titel 1"/>
          <p:cNvSpPr>
            <a:spLocks noGrp="1"/>
          </p:cNvSpPr>
          <p:nvPr>
            <p:ph type="title"/>
          </p:nvPr>
        </p:nvSpPr>
        <p:spPr>
          <a:xfrm>
            <a:off x="430531" y="378086"/>
            <a:ext cx="8229600" cy="572260"/>
          </a:xfrm>
        </p:spPr>
        <p:txBody>
          <a:bodyPr>
            <a:normAutofit/>
          </a:bodyPr>
          <a:lstStyle/>
          <a:p>
            <a:pPr>
              <a:defRPr/>
            </a:pPr>
            <a:r>
              <a:rPr lang="en-US" altLang="nl-NL" sz="2800" b="1">
                <a:solidFill>
                  <a:srgbClr val="231973"/>
                </a:solidFill>
                <a:latin typeface="Calibri"/>
                <a:ea typeface="+mn-ea"/>
                <a:cs typeface="Calibri"/>
              </a:rPr>
              <a:t>OPBOUW PROGRAMMA DEELTIJD VERKORT </a:t>
            </a:r>
          </a:p>
        </p:txBody>
      </p:sp>
      <p:sp>
        <p:nvSpPr>
          <p:cNvPr id="3" name="Rechthoek: afgeronde hoeken 2">
            <a:extLst>
              <a:ext uri="{FF2B5EF4-FFF2-40B4-BE49-F238E27FC236}">
                <a16:creationId xmlns:a16="http://schemas.microsoft.com/office/drawing/2014/main" id="{FC1FB9DD-D52D-41E1-B5B7-E78B4C79E7B7}"/>
              </a:ext>
            </a:extLst>
          </p:cNvPr>
          <p:cNvSpPr/>
          <p:nvPr/>
        </p:nvSpPr>
        <p:spPr>
          <a:xfrm>
            <a:off x="3098039" y="1322534"/>
            <a:ext cx="1168348" cy="646929"/>
          </a:xfrm>
          <a:prstGeom prst="roundRect">
            <a:avLst/>
          </a:prstGeom>
          <a:solidFill>
            <a:srgbClr val="BBBA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rgbClr val="FF0000"/>
              </a:solidFill>
            </a:endParaRPr>
          </a:p>
        </p:txBody>
      </p:sp>
      <p:sp>
        <p:nvSpPr>
          <p:cNvPr id="18" name="Rechthoek: afgeronde hoeken 17">
            <a:extLst>
              <a:ext uri="{FF2B5EF4-FFF2-40B4-BE49-F238E27FC236}">
                <a16:creationId xmlns:a16="http://schemas.microsoft.com/office/drawing/2014/main" id="{CB1B24C8-22C4-4B54-A9C4-BCEDB9EA1F11}"/>
              </a:ext>
            </a:extLst>
          </p:cNvPr>
          <p:cNvSpPr/>
          <p:nvPr/>
        </p:nvSpPr>
        <p:spPr>
          <a:xfrm>
            <a:off x="4638207" y="1335699"/>
            <a:ext cx="1168348" cy="646783"/>
          </a:xfrm>
          <a:prstGeom prst="roundRect">
            <a:avLst/>
          </a:prstGeom>
          <a:solidFill>
            <a:srgbClr val="BBBA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5" name="Rechthoek: afgeronde hoeken 24">
            <a:extLst>
              <a:ext uri="{FF2B5EF4-FFF2-40B4-BE49-F238E27FC236}">
                <a16:creationId xmlns:a16="http://schemas.microsoft.com/office/drawing/2014/main" id="{8A87E42D-E246-4072-8396-C3741540EC62}"/>
              </a:ext>
            </a:extLst>
          </p:cNvPr>
          <p:cNvSpPr/>
          <p:nvPr/>
        </p:nvSpPr>
        <p:spPr>
          <a:xfrm>
            <a:off x="7771082" y="1351471"/>
            <a:ext cx="1168348" cy="667113"/>
          </a:xfrm>
          <a:prstGeom prst="roundRect">
            <a:avLst/>
          </a:prstGeom>
          <a:solidFill>
            <a:srgbClr val="BBBA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7" name="Rechthoek: afgeronde hoeken 26">
            <a:extLst>
              <a:ext uri="{FF2B5EF4-FFF2-40B4-BE49-F238E27FC236}">
                <a16:creationId xmlns:a16="http://schemas.microsoft.com/office/drawing/2014/main" id="{DCEEABA1-21F4-407E-88D2-1E5DB21D8359}"/>
              </a:ext>
            </a:extLst>
          </p:cNvPr>
          <p:cNvSpPr/>
          <p:nvPr/>
        </p:nvSpPr>
        <p:spPr>
          <a:xfrm>
            <a:off x="3713445" y="2541027"/>
            <a:ext cx="4354286" cy="863424"/>
          </a:xfrm>
          <a:prstGeom prst="round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a:solidFill>
                  <a:schemeClr val="bg1"/>
                </a:solidFill>
              </a:rPr>
              <a:t>7 lesweken</a:t>
            </a:r>
          </a:p>
          <a:p>
            <a:pPr algn="ctr"/>
            <a:r>
              <a:rPr lang="nl-NL" sz="1600">
                <a:solidFill>
                  <a:schemeClr val="bg1"/>
                </a:solidFill>
              </a:rPr>
              <a:t>1 </a:t>
            </a:r>
            <a:r>
              <a:rPr lang="nl-NL" sz="1600" err="1">
                <a:solidFill>
                  <a:schemeClr val="bg1"/>
                </a:solidFill>
              </a:rPr>
              <a:t>toetsweek</a:t>
            </a:r>
            <a:endParaRPr lang="nl-NL" sz="1600">
              <a:solidFill>
                <a:schemeClr val="bg1"/>
              </a:solidFill>
            </a:endParaRPr>
          </a:p>
          <a:p>
            <a:pPr algn="ctr"/>
            <a:r>
              <a:rPr lang="nl-NL" sz="1600">
                <a:solidFill>
                  <a:schemeClr val="bg1"/>
                </a:solidFill>
              </a:rPr>
              <a:t>1-2 vakantieweken</a:t>
            </a:r>
          </a:p>
        </p:txBody>
      </p:sp>
      <p:sp>
        <p:nvSpPr>
          <p:cNvPr id="29" name="Linkeraccolade 28">
            <a:extLst>
              <a:ext uri="{FF2B5EF4-FFF2-40B4-BE49-F238E27FC236}">
                <a16:creationId xmlns:a16="http://schemas.microsoft.com/office/drawing/2014/main" id="{4BA3B812-CE98-4B59-8D2F-892B1693FBD3}"/>
              </a:ext>
            </a:extLst>
          </p:cNvPr>
          <p:cNvSpPr/>
          <p:nvPr/>
        </p:nvSpPr>
        <p:spPr>
          <a:xfrm rot="16200000">
            <a:off x="5745942" y="15688"/>
            <a:ext cx="358972" cy="4486429"/>
          </a:xfrm>
          <a:prstGeom prst="leftBrace">
            <a:avLst/>
          </a:prstGeom>
          <a:ln w="12700">
            <a:solidFill>
              <a:srgbClr val="23197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pic>
        <p:nvPicPr>
          <p:cNvPr id="36" name="Afbeelding 35">
            <a:extLst>
              <a:ext uri="{FF2B5EF4-FFF2-40B4-BE49-F238E27FC236}">
                <a16:creationId xmlns:a16="http://schemas.microsoft.com/office/drawing/2014/main" id="{FC68C477-F96F-4426-96C1-0FEB7A1EFCB8}"/>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rot="10800000">
            <a:off x="1514094" y="3523176"/>
            <a:ext cx="3031235" cy="3334823"/>
          </a:xfrm>
          <a:prstGeom prst="rect">
            <a:avLst/>
          </a:prstGeom>
          <a:ln>
            <a:noFill/>
          </a:ln>
        </p:spPr>
      </p:pic>
      <p:sp>
        <p:nvSpPr>
          <p:cNvPr id="13" name="Rechthoek 12"/>
          <p:cNvSpPr/>
          <p:nvPr/>
        </p:nvSpPr>
        <p:spPr>
          <a:xfrm>
            <a:off x="1636280" y="4164033"/>
            <a:ext cx="2874215" cy="2330601"/>
          </a:xfrm>
          <a:prstGeom prst="rect">
            <a:avLst/>
          </a:prstGeom>
          <a:noFill/>
          <a:ln w="3175">
            <a:noFill/>
          </a:ln>
          <a:effectLst/>
        </p:spPr>
        <p:style>
          <a:lnRef idx="1">
            <a:schemeClr val="accent5"/>
          </a:lnRef>
          <a:fillRef idx="3">
            <a:schemeClr val="accent5"/>
          </a:fillRef>
          <a:effectRef idx="2">
            <a:schemeClr val="accent5"/>
          </a:effectRef>
          <a:fontRef idx="minor">
            <a:schemeClr val="lt1"/>
          </a:fontRef>
        </p:style>
        <p:txBody>
          <a:bodyPr lIns="36000" tIns="0" rIns="36000" bIns="0" anchor="t" anchorCtr="0"/>
          <a:lstStyle/>
          <a:p>
            <a:pPr algn="ctr" fontAlgn="base">
              <a:spcBef>
                <a:spcPct val="0"/>
              </a:spcBef>
              <a:spcAft>
                <a:spcPct val="0"/>
              </a:spcAft>
              <a:defRPr/>
            </a:pPr>
            <a:r>
              <a:rPr lang="en-US" sz="1500" err="1">
                <a:solidFill>
                  <a:srgbClr val="231973"/>
                </a:solidFill>
                <a:latin typeface="Calibri"/>
                <a:cs typeface="Calibri"/>
              </a:rPr>
              <a:t>Dinsdag</a:t>
            </a:r>
            <a:r>
              <a:rPr lang="en-US" sz="1500">
                <a:solidFill>
                  <a:srgbClr val="231973"/>
                </a:solidFill>
                <a:latin typeface="Calibri"/>
                <a:cs typeface="Calibri"/>
              </a:rPr>
              <a:t>-, </a:t>
            </a:r>
            <a:r>
              <a:rPr lang="en-US" sz="1500" err="1">
                <a:solidFill>
                  <a:srgbClr val="231973"/>
                </a:solidFill>
                <a:latin typeface="Calibri"/>
                <a:cs typeface="Calibri"/>
              </a:rPr>
              <a:t>donderdagavond</a:t>
            </a:r>
            <a:r>
              <a:rPr lang="en-US" sz="1500">
                <a:solidFill>
                  <a:srgbClr val="231973"/>
                </a:solidFill>
                <a:latin typeface="Calibri"/>
                <a:cs typeface="Calibri"/>
              </a:rPr>
              <a:t> en </a:t>
            </a:r>
            <a:r>
              <a:rPr lang="en-US" sz="1500" err="1">
                <a:solidFill>
                  <a:srgbClr val="231973"/>
                </a:solidFill>
                <a:latin typeface="Calibri"/>
                <a:cs typeface="Calibri"/>
              </a:rPr>
              <a:t>incidenteel</a:t>
            </a:r>
            <a:r>
              <a:rPr lang="en-US" sz="1500">
                <a:solidFill>
                  <a:srgbClr val="231973"/>
                </a:solidFill>
                <a:latin typeface="Calibri"/>
                <a:cs typeface="Calibri"/>
              </a:rPr>
              <a:t> </a:t>
            </a:r>
            <a:r>
              <a:rPr lang="en-US" sz="1500" err="1">
                <a:solidFill>
                  <a:srgbClr val="231973"/>
                </a:solidFill>
                <a:latin typeface="Calibri"/>
                <a:cs typeface="Calibri"/>
              </a:rPr>
              <a:t>een</a:t>
            </a:r>
            <a:r>
              <a:rPr lang="en-US" sz="1500">
                <a:solidFill>
                  <a:srgbClr val="231973"/>
                </a:solidFill>
                <a:latin typeface="Calibri"/>
                <a:cs typeface="Calibri"/>
              </a:rPr>
              <a:t> extra </a:t>
            </a:r>
            <a:r>
              <a:rPr lang="en-US" sz="1500" err="1">
                <a:solidFill>
                  <a:srgbClr val="231973"/>
                </a:solidFill>
                <a:latin typeface="Calibri"/>
                <a:cs typeface="Calibri"/>
              </a:rPr>
              <a:t>avond</a:t>
            </a:r>
            <a:endParaRPr lang="en-US" sz="1500">
              <a:solidFill>
                <a:srgbClr val="231973"/>
              </a:solidFill>
              <a:latin typeface="Calibri"/>
              <a:cs typeface="Calibri"/>
            </a:endParaRPr>
          </a:p>
          <a:p>
            <a:pPr algn="ctr" fontAlgn="base">
              <a:spcBef>
                <a:spcPct val="0"/>
              </a:spcBef>
              <a:spcAft>
                <a:spcPct val="0"/>
              </a:spcAft>
              <a:defRPr/>
            </a:pPr>
            <a:r>
              <a:rPr lang="en-US" sz="1500">
                <a:solidFill>
                  <a:srgbClr val="231973"/>
                </a:solidFill>
                <a:latin typeface="Calibri"/>
                <a:cs typeface="Calibri"/>
              </a:rPr>
              <a:t>van 18.00-21.15 uur</a:t>
            </a:r>
          </a:p>
          <a:p>
            <a:pPr algn="ctr" fontAlgn="base">
              <a:spcBef>
                <a:spcPct val="0"/>
              </a:spcBef>
              <a:spcAft>
                <a:spcPct val="0"/>
              </a:spcAft>
              <a:defRPr/>
            </a:pPr>
            <a:endParaRPr lang="en-US" sz="1500">
              <a:solidFill>
                <a:srgbClr val="231973"/>
              </a:solidFill>
              <a:latin typeface="Calibri" panose="020F0502020204030204" pitchFamily="34" charset="0"/>
              <a:cs typeface="Calibri"/>
            </a:endParaRPr>
          </a:p>
          <a:p>
            <a:pPr algn="ctr" fontAlgn="base">
              <a:spcBef>
                <a:spcPct val="0"/>
              </a:spcBef>
              <a:spcAft>
                <a:spcPct val="0"/>
              </a:spcAft>
              <a:defRPr/>
            </a:pPr>
            <a:r>
              <a:rPr lang="en-US" sz="1500">
                <a:solidFill>
                  <a:srgbClr val="231973"/>
                </a:solidFill>
                <a:latin typeface="Calibri"/>
                <a:cs typeface="Calibri"/>
              </a:rPr>
              <a:t>Stage 16 </a:t>
            </a:r>
            <a:r>
              <a:rPr lang="en-US" sz="1500" err="1">
                <a:solidFill>
                  <a:srgbClr val="231973"/>
                </a:solidFill>
                <a:latin typeface="Calibri"/>
                <a:cs typeface="Calibri"/>
              </a:rPr>
              <a:t>dagen</a:t>
            </a:r>
            <a:r>
              <a:rPr lang="en-US" sz="1500">
                <a:solidFill>
                  <a:srgbClr val="231973"/>
                </a:solidFill>
                <a:latin typeface="Calibri"/>
                <a:cs typeface="Calibri"/>
              </a:rPr>
              <a:t> </a:t>
            </a:r>
            <a:br>
              <a:rPr lang="en-US" sz="1500">
                <a:solidFill>
                  <a:srgbClr val="231973"/>
                </a:solidFill>
                <a:latin typeface="Calibri" panose="020F0502020204030204" pitchFamily="34" charset="0"/>
              </a:rPr>
            </a:br>
            <a:r>
              <a:rPr lang="en-US" sz="1500">
                <a:solidFill>
                  <a:srgbClr val="231973"/>
                </a:solidFill>
                <a:latin typeface="Calibri"/>
                <a:cs typeface="Calibri"/>
              </a:rPr>
              <a:t>per half </a:t>
            </a:r>
            <a:r>
              <a:rPr lang="en-US" sz="1500" err="1">
                <a:solidFill>
                  <a:srgbClr val="231973"/>
                </a:solidFill>
                <a:latin typeface="Calibri"/>
                <a:cs typeface="Calibri"/>
              </a:rPr>
              <a:t>jaar</a:t>
            </a:r>
            <a:endParaRPr lang="en-US" sz="1500">
              <a:solidFill>
                <a:srgbClr val="231973"/>
              </a:solidFill>
              <a:latin typeface="Calibri"/>
              <a:cs typeface="Calibri"/>
            </a:endParaRPr>
          </a:p>
          <a:p>
            <a:pPr algn="ctr" fontAlgn="base">
              <a:spcBef>
                <a:spcPct val="0"/>
              </a:spcBef>
              <a:spcAft>
                <a:spcPct val="0"/>
              </a:spcAft>
              <a:defRPr/>
            </a:pPr>
            <a:endParaRPr lang="en-US" sz="1500">
              <a:solidFill>
                <a:srgbClr val="231973"/>
              </a:solidFill>
              <a:latin typeface="Calibri" panose="020F0502020204030204" pitchFamily="34" charset="0"/>
              <a:cs typeface="Calibri"/>
            </a:endParaRPr>
          </a:p>
          <a:p>
            <a:pPr algn="ctr" fontAlgn="base">
              <a:spcBef>
                <a:spcPct val="0"/>
              </a:spcBef>
              <a:spcAft>
                <a:spcPct val="0"/>
              </a:spcAft>
              <a:defRPr/>
            </a:pPr>
            <a:r>
              <a:rPr lang="en-US" sz="1500" err="1">
                <a:solidFill>
                  <a:srgbClr val="231973"/>
                </a:solidFill>
                <a:latin typeface="Calibri"/>
                <a:cs typeface="Calibri"/>
              </a:rPr>
              <a:t>Zelfstudie</a:t>
            </a:r>
            <a:endParaRPr lang="en-US" sz="1500">
              <a:solidFill>
                <a:srgbClr val="231973"/>
              </a:solidFill>
              <a:latin typeface="Calibri"/>
              <a:cs typeface="Calibri"/>
            </a:endParaRPr>
          </a:p>
        </p:txBody>
      </p:sp>
      <p:sp>
        <p:nvSpPr>
          <p:cNvPr id="38" name="Tekstvak 37">
            <a:extLst>
              <a:ext uri="{FF2B5EF4-FFF2-40B4-BE49-F238E27FC236}">
                <a16:creationId xmlns:a16="http://schemas.microsoft.com/office/drawing/2014/main" id="{50DBD823-C2E4-489B-BF3E-73B8BA46BB62}"/>
              </a:ext>
            </a:extLst>
          </p:cNvPr>
          <p:cNvSpPr txBox="1"/>
          <p:nvPr/>
        </p:nvSpPr>
        <p:spPr>
          <a:xfrm>
            <a:off x="2738473" y="3629237"/>
            <a:ext cx="740908" cy="369332"/>
          </a:xfrm>
          <a:prstGeom prst="rect">
            <a:avLst/>
          </a:prstGeom>
          <a:noFill/>
        </p:spPr>
        <p:txBody>
          <a:bodyPr wrap="none" lIns="91440" tIns="45720" rIns="91440" bIns="45720" anchor="t">
            <a:spAutoFit/>
          </a:bodyPr>
          <a:lstStyle/>
          <a:p>
            <a:pPr fontAlgn="base">
              <a:spcBef>
                <a:spcPct val="0"/>
              </a:spcBef>
              <a:spcAft>
                <a:spcPct val="0"/>
              </a:spcAft>
              <a:defRPr/>
            </a:pPr>
            <a:r>
              <a:rPr lang="en-US" b="1">
                <a:solidFill>
                  <a:srgbClr val="231973"/>
                </a:solidFill>
                <a:latin typeface="Calibri"/>
                <a:cs typeface="Calibri"/>
              </a:rPr>
              <a:t>Jaar 1</a:t>
            </a:r>
            <a:endParaRPr lang="nl-NL" b="1">
              <a:solidFill>
                <a:srgbClr val="231973"/>
              </a:solidFill>
              <a:latin typeface="Calibri"/>
              <a:cs typeface="Calibri"/>
            </a:endParaRPr>
          </a:p>
        </p:txBody>
      </p:sp>
      <p:pic>
        <p:nvPicPr>
          <p:cNvPr id="40" name="Afbeelding 39">
            <a:extLst>
              <a:ext uri="{FF2B5EF4-FFF2-40B4-BE49-F238E27FC236}">
                <a16:creationId xmlns:a16="http://schemas.microsoft.com/office/drawing/2014/main" id="{8DC919F5-72E0-4743-86E9-961D30FC7B43}"/>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flipV="1">
            <a:off x="4487489" y="3527634"/>
            <a:ext cx="3041196" cy="3345784"/>
          </a:xfrm>
          <a:prstGeom prst="rect">
            <a:avLst/>
          </a:prstGeom>
        </p:spPr>
      </p:pic>
      <p:sp>
        <p:nvSpPr>
          <p:cNvPr id="20" name="Rechthoek 12"/>
          <p:cNvSpPr/>
          <p:nvPr/>
        </p:nvSpPr>
        <p:spPr>
          <a:xfrm>
            <a:off x="4463643" y="4172798"/>
            <a:ext cx="3041195" cy="2268722"/>
          </a:xfrm>
          <a:prstGeom prst="rect">
            <a:avLst/>
          </a:prstGeom>
          <a:noFill/>
          <a:ln w="3175">
            <a:noFill/>
          </a:ln>
          <a:effectLst/>
        </p:spPr>
        <p:style>
          <a:lnRef idx="1">
            <a:schemeClr val="accent5"/>
          </a:lnRef>
          <a:fillRef idx="3">
            <a:schemeClr val="accent5"/>
          </a:fillRef>
          <a:effectRef idx="2">
            <a:schemeClr val="accent5"/>
          </a:effectRef>
          <a:fontRef idx="minor">
            <a:schemeClr val="lt1"/>
          </a:fontRef>
        </p:style>
        <p:txBody>
          <a:bodyPr lIns="36000" tIns="0" rIns="36000" bIns="0" anchor="t" anchorCtr="0"/>
          <a:lstStyle/>
          <a:p>
            <a:pPr algn="ctr" fontAlgn="base">
              <a:spcBef>
                <a:spcPct val="0"/>
              </a:spcBef>
              <a:spcAft>
                <a:spcPct val="0"/>
              </a:spcAft>
              <a:defRPr/>
            </a:pPr>
            <a:r>
              <a:rPr lang="en-US" sz="1500" err="1">
                <a:solidFill>
                  <a:srgbClr val="231973"/>
                </a:solidFill>
                <a:latin typeface="Calibri"/>
                <a:cs typeface="Calibri"/>
              </a:rPr>
              <a:t>Dinsdag</a:t>
            </a:r>
            <a:r>
              <a:rPr lang="en-US" sz="1500">
                <a:solidFill>
                  <a:srgbClr val="231973"/>
                </a:solidFill>
                <a:latin typeface="Calibri"/>
                <a:cs typeface="Calibri"/>
              </a:rPr>
              <a:t>-, </a:t>
            </a:r>
            <a:r>
              <a:rPr lang="en-US" sz="1500" err="1">
                <a:solidFill>
                  <a:srgbClr val="231973"/>
                </a:solidFill>
                <a:latin typeface="Calibri"/>
                <a:cs typeface="Calibri"/>
              </a:rPr>
              <a:t>donderdagavond</a:t>
            </a:r>
            <a:r>
              <a:rPr lang="en-US" sz="1500">
                <a:solidFill>
                  <a:srgbClr val="231973"/>
                </a:solidFill>
                <a:latin typeface="Calibri"/>
                <a:cs typeface="Calibri"/>
              </a:rPr>
              <a:t> en </a:t>
            </a:r>
            <a:r>
              <a:rPr lang="en-US" sz="1500" err="1">
                <a:solidFill>
                  <a:srgbClr val="231973"/>
                </a:solidFill>
                <a:latin typeface="Calibri"/>
                <a:cs typeface="Calibri"/>
              </a:rPr>
              <a:t>incidenteel</a:t>
            </a:r>
            <a:r>
              <a:rPr lang="en-US" sz="1500">
                <a:solidFill>
                  <a:srgbClr val="231973"/>
                </a:solidFill>
                <a:latin typeface="Calibri"/>
                <a:cs typeface="Calibri"/>
              </a:rPr>
              <a:t> </a:t>
            </a:r>
            <a:r>
              <a:rPr lang="en-US" sz="1500" err="1">
                <a:solidFill>
                  <a:srgbClr val="231973"/>
                </a:solidFill>
                <a:latin typeface="Calibri"/>
                <a:cs typeface="Calibri"/>
              </a:rPr>
              <a:t>een</a:t>
            </a:r>
            <a:r>
              <a:rPr lang="en-US" sz="1500">
                <a:solidFill>
                  <a:srgbClr val="231973"/>
                </a:solidFill>
                <a:latin typeface="Calibri"/>
                <a:cs typeface="Calibri"/>
              </a:rPr>
              <a:t> extra </a:t>
            </a:r>
            <a:r>
              <a:rPr lang="en-US" sz="1500" err="1">
                <a:solidFill>
                  <a:srgbClr val="231973"/>
                </a:solidFill>
                <a:latin typeface="Calibri"/>
                <a:cs typeface="Calibri"/>
              </a:rPr>
              <a:t>avond</a:t>
            </a:r>
            <a:endParaRPr lang="en-US" sz="1500">
              <a:solidFill>
                <a:srgbClr val="231973"/>
              </a:solidFill>
              <a:latin typeface="Calibri"/>
              <a:cs typeface="Calibri"/>
            </a:endParaRPr>
          </a:p>
          <a:p>
            <a:pPr algn="ctr" fontAlgn="base">
              <a:spcBef>
                <a:spcPct val="0"/>
              </a:spcBef>
              <a:spcAft>
                <a:spcPct val="0"/>
              </a:spcAft>
              <a:defRPr/>
            </a:pPr>
            <a:r>
              <a:rPr lang="en-US" sz="1500">
                <a:solidFill>
                  <a:srgbClr val="231973"/>
                </a:solidFill>
                <a:latin typeface="Calibri"/>
                <a:cs typeface="Calibri"/>
              </a:rPr>
              <a:t>van 18.00-21.15 uur</a:t>
            </a:r>
          </a:p>
          <a:p>
            <a:pPr algn="ctr" fontAlgn="base">
              <a:spcBef>
                <a:spcPct val="0"/>
              </a:spcBef>
              <a:spcAft>
                <a:spcPct val="0"/>
              </a:spcAft>
              <a:defRPr/>
            </a:pPr>
            <a:endParaRPr lang="en-US" sz="1500">
              <a:solidFill>
                <a:srgbClr val="231973"/>
              </a:solidFill>
              <a:latin typeface="Calibri" panose="020F0502020204030204" pitchFamily="34" charset="0"/>
              <a:cs typeface="Calibri"/>
            </a:endParaRPr>
          </a:p>
          <a:p>
            <a:pPr algn="ctr" fontAlgn="base">
              <a:spcBef>
                <a:spcPct val="0"/>
              </a:spcBef>
              <a:spcAft>
                <a:spcPct val="0"/>
              </a:spcAft>
              <a:defRPr/>
            </a:pPr>
            <a:r>
              <a:rPr lang="en-US" sz="1500">
                <a:solidFill>
                  <a:srgbClr val="231973"/>
                </a:solidFill>
                <a:latin typeface="Calibri"/>
                <a:cs typeface="Calibri"/>
              </a:rPr>
              <a:t>Stage 16+8 </a:t>
            </a:r>
            <a:r>
              <a:rPr lang="en-US" sz="1500" err="1">
                <a:solidFill>
                  <a:srgbClr val="231973"/>
                </a:solidFill>
                <a:latin typeface="Calibri"/>
                <a:cs typeface="Calibri"/>
              </a:rPr>
              <a:t>dagen</a:t>
            </a:r>
            <a:r>
              <a:rPr lang="en-US" sz="1500">
                <a:solidFill>
                  <a:srgbClr val="231973"/>
                </a:solidFill>
                <a:latin typeface="Calibri"/>
                <a:cs typeface="Calibri"/>
              </a:rPr>
              <a:t> </a:t>
            </a:r>
            <a:br>
              <a:rPr lang="en-US" sz="1500">
                <a:solidFill>
                  <a:srgbClr val="231973"/>
                </a:solidFill>
                <a:latin typeface="Calibri" panose="020F0502020204030204" pitchFamily="34" charset="0"/>
              </a:rPr>
            </a:br>
            <a:r>
              <a:rPr lang="en-US" sz="1500">
                <a:solidFill>
                  <a:srgbClr val="231973"/>
                </a:solidFill>
                <a:latin typeface="Calibri"/>
                <a:cs typeface="Calibri"/>
              </a:rPr>
              <a:t>per half </a:t>
            </a:r>
            <a:r>
              <a:rPr lang="en-US" sz="1500" err="1">
                <a:solidFill>
                  <a:srgbClr val="231973"/>
                </a:solidFill>
                <a:latin typeface="Calibri"/>
                <a:cs typeface="Calibri"/>
              </a:rPr>
              <a:t>jaar</a:t>
            </a:r>
            <a:endParaRPr lang="en-US" sz="1500">
              <a:solidFill>
                <a:srgbClr val="231973"/>
              </a:solidFill>
              <a:latin typeface="Calibri"/>
              <a:cs typeface="Calibri"/>
            </a:endParaRPr>
          </a:p>
          <a:p>
            <a:pPr algn="ctr" fontAlgn="base">
              <a:spcBef>
                <a:spcPct val="0"/>
              </a:spcBef>
              <a:spcAft>
                <a:spcPct val="0"/>
              </a:spcAft>
              <a:defRPr/>
            </a:pPr>
            <a:endParaRPr lang="en-US" sz="1500">
              <a:solidFill>
                <a:srgbClr val="231973"/>
              </a:solidFill>
              <a:latin typeface="Calibri" panose="020F0502020204030204" pitchFamily="34" charset="0"/>
              <a:cs typeface="Calibri"/>
            </a:endParaRPr>
          </a:p>
          <a:p>
            <a:pPr algn="ctr" fontAlgn="base">
              <a:spcBef>
                <a:spcPct val="0"/>
              </a:spcBef>
              <a:spcAft>
                <a:spcPct val="0"/>
              </a:spcAft>
              <a:defRPr/>
            </a:pPr>
            <a:r>
              <a:rPr lang="en-US" sz="1500" err="1">
                <a:solidFill>
                  <a:srgbClr val="231973"/>
                </a:solidFill>
                <a:latin typeface="Calibri"/>
                <a:cs typeface="Calibri"/>
              </a:rPr>
              <a:t>Zelfstudie</a:t>
            </a:r>
            <a:endParaRPr lang="en-US" sz="1500">
              <a:solidFill>
                <a:srgbClr val="404F9D"/>
              </a:solidFill>
              <a:latin typeface="Calibri" panose="020F0502020204030204" pitchFamily="34" charset="0"/>
              <a:cs typeface="Calibri" panose="020F0502020204030204" pitchFamily="34" charset="0"/>
            </a:endParaRPr>
          </a:p>
        </p:txBody>
      </p:sp>
      <p:pic>
        <p:nvPicPr>
          <p:cNvPr id="42" name="Afbeelding 41">
            <a:extLst>
              <a:ext uri="{FF2B5EF4-FFF2-40B4-BE49-F238E27FC236}">
                <a16:creationId xmlns:a16="http://schemas.microsoft.com/office/drawing/2014/main" id="{431DC89D-0F97-4F3D-BC39-FF8456867EEC}"/>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flipV="1">
            <a:off x="7499725" y="3529747"/>
            <a:ext cx="2938280" cy="3232559"/>
          </a:xfrm>
          <a:prstGeom prst="rect">
            <a:avLst/>
          </a:prstGeom>
        </p:spPr>
      </p:pic>
      <p:sp>
        <p:nvSpPr>
          <p:cNvPr id="16" name="Rechthoek 12"/>
          <p:cNvSpPr/>
          <p:nvPr/>
        </p:nvSpPr>
        <p:spPr>
          <a:xfrm>
            <a:off x="7587199" y="4172798"/>
            <a:ext cx="2736006" cy="2321836"/>
          </a:xfrm>
          <a:prstGeom prst="rect">
            <a:avLst/>
          </a:prstGeom>
          <a:noFill/>
          <a:ln w="3175">
            <a:noFill/>
          </a:ln>
          <a:effectLst/>
        </p:spPr>
        <p:style>
          <a:lnRef idx="1">
            <a:schemeClr val="accent5"/>
          </a:lnRef>
          <a:fillRef idx="3">
            <a:schemeClr val="accent5"/>
          </a:fillRef>
          <a:effectRef idx="2">
            <a:schemeClr val="accent5"/>
          </a:effectRef>
          <a:fontRef idx="minor">
            <a:schemeClr val="lt1"/>
          </a:fontRef>
        </p:style>
        <p:txBody>
          <a:bodyPr lIns="36000" tIns="0" rIns="36000" bIns="0" anchor="t" anchorCtr="0"/>
          <a:lstStyle/>
          <a:p>
            <a:pPr algn="ctr" fontAlgn="base">
              <a:spcBef>
                <a:spcPct val="0"/>
              </a:spcBef>
              <a:spcAft>
                <a:spcPct val="0"/>
              </a:spcAft>
              <a:defRPr/>
            </a:pPr>
            <a:r>
              <a:rPr lang="en-US" sz="1500" err="1">
                <a:solidFill>
                  <a:srgbClr val="231973"/>
                </a:solidFill>
                <a:latin typeface="Calibri"/>
                <a:cs typeface="Calibri"/>
              </a:rPr>
              <a:t>Dinsdag</a:t>
            </a:r>
            <a:r>
              <a:rPr lang="en-US" sz="1500">
                <a:solidFill>
                  <a:srgbClr val="231973"/>
                </a:solidFill>
                <a:latin typeface="Calibri"/>
                <a:cs typeface="Calibri"/>
              </a:rPr>
              <a:t>-, </a:t>
            </a:r>
            <a:r>
              <a:rPr lang="en-US" sz="1500" err="1">
                <a:solidFill>
                  <a:srgbClr val="231973"/>
                </a:solidFill>
                <a:latin typeface="Calibri"/>
                <a:cs typeface="Calibri"/>
              </a:rPr>
              <a:t>donderdagavond</a:t>
            </a:r>
            <a:r>
              <a:rPr lang="en-US" sz="1500">
                <a:solidFill>
                  <a:srgbClr val="231973"/>
                </a:solidFill>
                <a:latin typeface="Calibri"/>
                <a:cs typeface="Calibri"/>
              </a:rPr>
              <a:t> en </a:t>
            </a:r>
            <a:r>
              <a:rPr lang="en-US" sz="1500" err="1">
                <a:solidFill>
                  <a:srgbClr val="231973"/>
                </a:solidFill>
                <a:latin typeface="Calibri"/>
                <a:cs typeface="Calibri"/>
              </a:rPr>
              <a:t>incidenteel</a:t>
            </a:r>
            <a:r>
              <a:rPr lang="en-US" sz="1500">
                <a:solidFill>
                  <a:srgbClr val="231973"/>
                </a:solidFill>
                <a:latin typeface="Calibri"/>
                <a:cs typeface="Calibri"/>
              </a:rPr>
              <a:t> </a:t>
            </a:r>
            <a:r>
              <a:rPr lang="en-US" sz="1500" err="1">
                <a:solidFill>
                  <a:srgbClr val="231973"/>
                </a:solidFill>
                <a:latin typeface="Calibri"/>
                <a:cs typeface="Calibri"/>
              </a:rPr>
              <a:t>een</a:t>
            </a:r>
            <a:r>
              <a:rPr lang="en-US" sz="1500">
                <a:solidFill>
                  <a:srgbClr val="231973"/>
                </a:solidFill>
                <a:latin typeface="Calibri"/>
                <a:cs typeface="Calibri"/>
              </a:rPr>
              <a:t> extra </a:t>
            </a:r>
            <a:r>
              <a:rPr lang="en-US" sz="1500" err="1">
                <a:solidFill>
                  <a:srgbClr val="231973"/>
                </a:solidFill>
                <a:latin typeface="Calibri"/>
                <a:cs typeface="Calibri"/>
              </a:rPr>
              <a:t>avond</a:t>
            </a:r>
            <a:endParaRPr lang="en-US" sz="1500">
              <a:solidFill>
                <a:srgbClr val="231973"/>
              </a:solidFill>
              <a:latin typeface="Calibri"/>
              <a:cs typeface="Calibri"/>
            </a:endParaRPr>
          </a:p>
          <a:p>
            <a:pPr algn="ctr" fontAlgn="base">
              <a:spcBef>
                <a:spcPct val="0"/>
              </a:spcBef>
              <a:spcAft>
                <a:spcPct val="0"/>
              </a:spcAft>
              <a:defRPr/>
            </a:pPr>
            <a:r>
              <a:rPr lang="en-US" sz="1500">
                <a:solidFill>
                  <a:srgbClr val="231973"/>
                </a:solidFill>
                <a:latin typeface="Calibri"/>
                <a:cs typeface="Calibri"/>
              </a:rPr>
              <a:t>van 18.00-21.15 uur</a:t>
            </a:r>
          </a:p>
          <a:p>
            <a:pPr algn="ctr" fontAlgn="base">
              <a:spcBef>
                <a:spcPct val="0"/>
              </a:spcBef>
              <a:spcAft>
                <a:spcPct val="0"/>
              </a:spcAft>
              <a:defRPr/>
            </a:pPr>
            <a:endParaRPr lang="en-US" sz="1500">
              <a:solidFill>
                <a:srgbClr val="231973"/>
              </a:solidFill>
              <a:latin typeface="Calibri" panose="020F0502020204030204" pitchFamily="34" charset="0"/>
              <a:cs typeface="Calibri"/>
            </a:endParaRPr>
          </a:p>
          <a:p>
            <a:pPr algn="ctr" fontAlgn="base">
              <a:spcBef>
                <a:spcPct val="0"/>
              </a:spcBef>
              <a:spcAft>
                <a:spcPct val="0"/>
              </a:spcAft>
              <a:defRPr/>
            </a:pPr>
            <a:r>
              <a:rPr lang="en-US" sz="1500">
                <a:solidFill>
                  <a:srgbClr val="231973"/>
                </a:solidFill>
                <a:latin typeface="Calibri"/>
                <a:cs typeface="Calibri"/>
              </a:rPr>
              <a:t>Stage 16+8 </a:t>
            </a:r>
            <a:r>
              <a:rPr lang="en-US" sz="1500" err="1">
                <a:solidFill>
                  <a:srgbClr val="231973"/>
                </a:solidFill>
                <a:latin typeface="Calibri"/>
                <a:cs typeface="Calibri"/>
              </a:rPr>
              <a:t>dagen</a:t>
            </a:r>
            <a:r>
              <a:rPr lang="en-US" sz="1500">
                <a:solidFill>
                  <a:srgbClr val="231973"/>
                </a:solidFill>
                <a:latin typeface="Calibri"/>
                <a:cs typeface="Calibri"/>
              </a:rPr>
              <a:t> </a:t>
            </a:r>
            <a:br>
              <a:rPr lang="en-US" sz="1500">
                <a:solidFill>
                  <a:srgbClr val="231973"/>
                </a:solidFill>
                <a:latin typeface="Calibri" panose="020F0502020204030204" pitchFamily="34" charset="0"/>
              </a:rPr>
            </a:br>
            <a:r>
              <a:rPr lang="en-US" sz="1500">
                <a:solidFill>
                  <a:srgbClr val="231973"/>
                </a:solidFill>
                <a:latin typeface="Calibri"/>
                <a:cs typeface="Calibri"/>
              </a:rPr>
              <a:t>per half </a:t>
            </a:r>
            <a:r>
              <a:rPr lang="en-US" sz="1500" err="1">
                <a:solidFill>
                  <a:srgbClr val="231973"/>
                </a:solidFill>
                <a:latin typeface="Calibri"/>
                <a:cs typeface="Calibri"/>
              </a:rPr>
              <a:t>jaar</a:t>
            </a:r>
            <a:endParaRPr lang="en-US" sz="1500">
              <a:solidFill>
                <a:srgbClr val="231973"/>
              </a:solidFill>
              <a:latin typeface="Calibri"/>
              <a:cs typeface="Calibri"/>
            </a:endParaRPr>
          </a:p>
          <a:p>
            <a:pPr algn="ctr" fontAlgn="base">
              <a:spcBef>
                <a:spcPct val="0"/>
              </a:spcBef>
              <a:spcAft>
                <a:spcPct val="0"/>
              </a:spcAft>
              <a:defRPr/>
            </a:pPr>
            <a:endParaRPr lang="en-US" sz="1500">
              <a:solidFill>
                <a:srgbClr val="231973"/>
              </a:solidFill>
              <a:latin typeface="Calibri" panose="020F0502020204030204" pitchFamily="34" charset="0"/>
              <a:cs typeface="Calibri"/>
            </a:endParaRPr>
          </a:p>
          <a:p>
            <a:pPr algn="ctr" fontAlgn="base">
              <a:spcBef>
                <a:spcPct val="0"/>
              </a:spcBef>
              <a:spcAft>
                <a:spcPct val="0"/>
              </a:spcAft>
              <a:defRPr/>
            </a:pPr>
            <a:r>
              <a:rPr lang="en-US" sz="1500" err="1">
                <a:solidFill>
                  <a:srgbClr val="231973"/>
                </a:solidFill>
                <a:latin typeface="Calibri"/>
                <a:cs typeface="Calibri"/>
              </a:rPr>
              <a:t>Zelfstudie</a:t>
            </a:r>
            <a:endParaRPr lang="en-US" sz="1500">
              <a:solidFill>
                <a:srgbClr val="231973"/>
              </a:solidFill>
              <a:latin typeface="Calibri"/>
              <a:cs typeface="Calibri"/>
            </a:endParaRPr>
          </a:p>
        </p:txBody>
      </p:sp>
      <p:sp>
        <p:nvSpPr>
          <p:cNvPr id="43" name="Tekstvak 42">
            <a:extLst>
              <a:ext uri="{FF2B5EF4-FFF2-40B4-BE49-F238E27FC236}">
                <a16:creationId xmlns:a16="http://schemas.microsoft.com/office/drawing/2014/main" id="{A2A115A4-DF87-4349-BBAB-A988181F754B}"/>
              </a:ext>
            </a:extLst>
          </p:cNvPr>
          <p:cNvSpPr txBox="1"/>
          <p:nvPr/>
        </p:nvSpPr>
        <p:spPr>
          <a:xfrm>
            <a:off x="5695810" y="3620299"/>
            <a:ext cx="740908" cy="369332"/>
          </a:xfrm>
          <a:prstGeom prst="rect">
            <a:avLst/>
          </a:prstGeom>
          <a:noFill/>
        </p:spPr>
        <p:txBody>
          <a:bodyPr wrap="square" lIns="91440" tIns="45720" rIns="91440" bIns="45720" anchor="t">
            <a:spAutoFit/>
          </a:bodyPr>
          <a:lstStyle/>
          <a:p>
            <a:pPr fontAlgn="base">
              <a:spcBef>
                <a:spcPct val="0"/>
              </a:spcBef>
              <a:spcAft>
                <a:spcPct val="0"/>
              </a:spcAft>
              <a:defRPr/>
            </a:pPr>
            <a:r>
              <a:rPr lang="en-US" b="1">
                <a:solidFill>
                  <a:srgbClr val="231973"/>
                </a:solidFill>
                <a:latin typeface="Calibri"/>
                <a:cs typeface="Calibri"/>
              </a:rPr>
              <a:t>Jaar 2</a:t>
            </a:r>
            <a:endParaRPr lang="nl-NL" b="1">
              <a:solidFill>
                <a:srgbClr val="231973"/>
              </a:solidFill>
              <a:latin typeface="Calibri"/>
              <a:cs typeface="Calibri"/>
            </a:endParaRPr>
          </a:p>
        </p:txBody>
      </p:sp>
      <p:sp>
        <p:nvSpPr>
          <p:cNvPr id="44" name="Tekstvak 43">
            <a:extLst>
              <a:ext uri="{FF2B5EF4-FFF2-40B4-BE49-F238E27FC236}">
                <a16:creationId xmlns:a16="http://schemas.microsoft.com/office/drawing/2014/main" id="{9D82BEC4-BFB3-42A6-9D09-9378DC6AB202}"/>
              </a:ext>
            </a:extLst>
          </p:cNvPr>
          <p:cNvSpPr txBox="1"/>
          <p:nvPr/>
        </p:nvSpPr>
        <p:spPr>
          <a:xfrm>
            <a:off x="8498520" y="3629237"/>
            <a:ext cx="740908" cy="369332"/>
          </a:xfrm>
          <a:prstGeom prst="rect">
            <a:avLst/>
          </a:prstGeom>
          <a:noFill/>
        </p:spPr>
        <p:txBody>
          <a:bodyPr wrap="none" lIns="91440" tIns="45720" rIns="91440" bIns="45720" anchor="t">
            <a:spAutoFit/>
          </a:bodyPr>
          <a:lstStyle/>
          <a:p>
            <a:pPr fontAlgn="base">
              <a:spcBef>
                <a:spcPct val="0"/>
              </a:spcBef>
              <a:spcAft>
                <a:spcPct val="0"/>
              </a:spcAft>
              <a:defRPr/>
            </a:pPr>
            <a:r>
              <a:rPr lang="en-US" b="1">
                <a:solidFill>
                  <a:srgbClr val="231973"/>
                </a:solidFill>
                <a:latin typeface="Calibri"/>
                <a:cs typeface="Calibri"/>
              </a:rPr>
              <a:t>Jaar 3</a:t>
            </a:r>
            <a:endParaRPr lang="nl-NL" b="1">
              <a:solidFill>
                <a:srgbClr val="231973"/>
              </a:solidFill>
              <a:latin typeface="Calibri"/>
              <a:cs typeface="Calibri"/>
            </a:endParaRPr>
          </a:p>
        </p:txBody>
      </p:sp>
      <p:sp>
        <p:nvSpPr>
          <p:cNvPr id="8" name="Tekstvak 7"/>
          <p:cNvSpPr txBox="1"/>
          <p:nvPr/>
        </p:nvSpPr>
        <p:spPr>
          <a:xfrm>
            <a:off x="3108094" y="1493402"/>
            <a:ext cx="1168348" cy="369332"/>
          </a:xfrm>
          <a:prstGeom prst="rect">
            <a:avLst/>
          </a:prstGeom>
          <a:noFill/>
        </p:spPr>
        <p:txBody>
          <a:bodyPr wrap="square">
            <a:spAutoFit/>
          </a:bodyPr>
          <a:lstStyle/>
          <a:p>
            <a:pPr algn="ctr" fontAlgn="base">
              <a:spcBef>
                <a:spcPct val="0"/>
              </a:spcBef>
              <a:spcAft>
                <a:spcPct val="0"/>
              </a:spcAft>
              <a:defRPr/>
            </a:pPr>
            <a:r>
              <a:rPr lang="en-US" b="1">
                <a:solidFill>
                  <a:schemeClr val="bg1"/>
                </a:solidFill>
                <a:latin typeface="Calibri" panose="020F0502020204030204" pitchFamily="34" charset="0"/>
              </a:rPr>
              <a:t>Blok 1</a:t>
            </a:r>
            <a:endParaRPr lang="nl-NL" b="1">
              <a:solidFill>
                <a:schemeClr val="bg1"/>
              </a:solidFill>
              <a:latin typeface="Calibri" panose="020F0502020204030204" pitchFamily="34" charset="0"/>
            </a:endParaRPr>
          </a:p>
        </p:txBody>
      </p:sp>
      <p:sp>
        <p:nvSpPr>
          <p:cNvPr id="48" name="Tekstvak 47">
            <a:extLst>
              <a:ext uri="{FF2B5EF4-FFF2-40B4-BE49-F238E27FC236}">
                <a16:creationId xmlns:a16="http://schemas.microsoft.com/office/drawing/2014/main" id="{BE6115BF-3F06-49A6-B232-FB3BE3D9B4DF}"/>
              </a:ext>
            </a:extLst>
          </p:cNvPr>
          <p:cNvSpPr txBox="1"/>
          <p:nvPr/>
        </p:nvSpPr>
        <p:spPr>
          <a:xfrm>
            <a:off x="4652844" y="1476950"/>
            <a:ext cx="1168348" cy="369332"/>
          </a:xfrm>
          <a:prstGeom prst="rect">
            <a:avLst/>
          </a:prstGeom>
          <a:noFill/>
          <a:ln>
            <a:noFill/>
          </a:ln>
        </p:spPr>
        <p:txBody>
          <a:bodyPr wrap="square">
            <a:spAutoFit/>
          </a:bodyPr>
          <a:lstStyle/>
          <a:p>
            <a:pPr algn="ctr" fontAlgn="base">
              <a:spcBef>
                <a:spcPct val="0"/>
              </a:spcBef>
              <a:spcAft>
                <a:spcPct val="0"/>
              </a:spcAft>
              <a:defRPr/>
            </a:pPr>
            <a:r>
              <a:rPr lang="en-US" b="1">
                <a:solidFill>
                  <a:schemeClr val="bg1"/>
                </a:solidFill>
                <a:latin typeface="Calibri" panose="020F0502020204030204" pitchFamily="34" charset="0"/>
              </a:rPr>
              <a:t>Blok 2</a:t>
            </a:r>
            <a:endParaRPr lang="nl-NL" b="1">
              <a:solidFill>
                <a:schemeClr val="bg1"/>
              </a:solidFill>
              <a:latin typeface="Calibri" panose="020F0502020204030204" pitchFamily="34" charset="0"/>
            </a:endParaRPr>
          </a:p>
        </p:txBody>
      </p:sp>
      <p:sp>
        <p:nvSpPr>
          <p:cNvPr id="50" name="Tekstvak 49">
            <a:extLst>
              <a:ext uri="{FF2B5EF4-FFF2-40B4-BE49-F238E27FC236}">
                <a16:creationId xmlns:a16="http://schemas.microsoft.com/office/drawing/2014/main" id="{2A9056E7-3488-4826-8522-453F92E115BD}"/>
              </a:ext>
            </a:extLst>
          </p:cNvPr>
          <p:cNvSpPr txBox="1"/>
          <p:nvPr/>
        </p:nvSpPr>
        <p:spPr>
          <a:xfrm>
            <a:off x="6212462" y="1509865"/>
            <a:ext cx="1168348" cy="369332"/>
          </a:xfrm>
          <a:prstGeom prst="rect">
            <a:avLst/>
          </a:prstGeom>
          <a:noFill/>
        </p:spPr>
        <p:txBody>
          <a:bodyPr wrap="square">
            <a:spAutoFit/>
          </a:bodyPr>
          <a:lstStyle/>
          <a:p>
            <a:pPr algn="ctr" fontAlgn="base">
              <a:spcBef>
                <a:spcPct val="0"/>
              </a:spcBef>
              <a:spcAft>
                <a:spcPct val="0"/>
              </a:spcAft>
              <a:defRPr/>
            </a:pPr>
            <a:r>
              <a:rPr lang="en-US" b="1">
                <a:solidFill>
                  <a:schemeClr val="bg1"/>
                </a:solidFill>
                <a:latin typeface="Calibri" panose="020F0502020204030204" pitchFamily="34" charset="0"/>
              </a:rPr>
              <a:t>Blok 3</a:t>
            </a:r>
            <a:endParaRPr lang="nl-NL" b="1">
              <a:solidFill>
                <a:schemeClr val="bg1"/>
              </a:solidFill>
              <a:latin typeface="Calibri" panose="020F0502020204030204" pitchFamily="34" charset="0"/>
            </a:endParaRPr>
          </a:p>
        </p:txBody>
      </p:sp>
      <p:sp>
        <p:nvSpPr>
          <p:cNvPr id="51" name="Tekstvak 50">
            <a:extLst>
              <a:ext uri="{FF2B5EF4-FFF2-40B4-BE49-F238E27FC236}">
                <a16:creationId xmlns:a16="http://schemas.microsoft.com/office/drawing/2014/main" id="{57F17CA8-258A-4FBB-87D9-4C8E6360D980}"/>
              </a:ext>
            </a:extLst>
          </p:cNvPr>
          <p:cNvSpPr txBox="1"/>
          <p:nvPr/>
        </p:nvSpPr>
        <p:spPr>
          <a:xfrm>
            <a:off x="7772665" y="1493402"/>
            <a:ext cx="1168348" cy="369332"/>
          </a:xfrm>
          <a:prstGeom prst="rect">
            <a:avLst/>
          </a:prstGeom>
          <a:noFill/>
        </p:spPr>
        <p:txBody>
          <a:bodyPr wrap="square">
            <a:spAutoFit/>
          </a:bodyPr>
          <a:lstStyle/>
          <a:p>
            <a:pPr algn="ctr" fontAlgn="base">
              <a:spcBef>
                <a:spcPct val="0"/>
              </a:spcBef>
              <a:spcAft>
                <a:spcPct val="0"/>
              </a:spcAft>
              <a:defRPr/>
            </a:pPr>
            <a:r>
              <a:rPr lang="en-US" b="1">
                <a:solidFill>
                  <a:schemeClr val="bg1"/>
                </a:solidFill>
                <a:latin typeface="Calibri" panose="020F0502020204030204" pitchFamily="34" charset="0"/>
              </a:rPr>
              <a:t>Blok 4</a:t>
            </a:r>
            <a:endParaRPr lang="nl-NL" b="1">
              <a:solidFill>
                <a:schemeClr val="bg1"/>
              </a:solidFill>
              <a:latin typeface="Calibri" panose="020F0502020204030204" pitchFamily="34" charset="0"/>
            </a:endParaRPr>
          </a:p>
        </p:txBody>
      </p:sp>
      <p:pic>
        <p:nvPicPr>
          <p:cNvPr id="4" name="Afbeelding 3">
            <a:extLst>
              <a:ext uri="{FF2B5EF4-FFF2-40B4-BE49-F238E27FC236}">
                <a16:creationId xmlns:a16="http://schemas.microsoft.com/office/drawing/2014/main" id="{D920A5FD-5463-4401-ADF1-F8BDF13B7338}"/>
              </a:ext>
            </a:extLst>
          </p:cNvPr>
          <p:cNvPicPr>
            <a:picLocks noChangeAspect="1"/>
          </p:cNvPicPr>
          <p:nvPr/>
        </p:nvPicPr>
        <p:blipFill>
          <a:blip r:embed="rId5"/>
          <a:stretch>
            <a:fillRect/>
          </a:stretch>
        </p:blipFill>
        <p:spPr>
          <a:xfrm rot="5914613">
            <a:off x="6095484" y="1947714"/>
            <a:ext cx="1901956" cy="2458423"/>
          </a:xfrm>
          <a:prstGeom prst="rect">
            <a:avLst/>
          </a:prstGeom>
        </p:spPr>
      </p:pic>
    </p:spTree>
    <p:extLst>
      <p:ext uri="{BB962C8B-B14F-4D97-AF65-F5344CB8AC3E}">
        <p14:creationId xmlns:p14="http://schemas.microsoft.com/office/powerpoint/2010/main" val="3176671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6591" y="307091"/>
            <a:ext cx="10047436" cy="567742"/>
          </a:xfrm>
        </p:spPr>
        <p:txBody>
          <a:bodyPr>
            <a:normAutofit fontScale="90000"/>
          </a:bodyPr>
          <a:lstStyle/>
          <a:p>
            <a:r>
              <a:rPr lang="nl-NL" sz="2800" b="1">
                <a:solidFill>
                  <a:srgbClr val="231973"/>
                </a:solidFill>
                <a:latin typeface="Calibri"/>
                <a:ea typeface="+mn-ea"/>
                <a:cs typeface="Calibri"/>
              </a:rPr>
              <a:t>EEN GREEP UIT DE VAKKEN VOOR </a:t>
            </a:r>
            <a:r>
              <a:rPr lang="en-US" altLang="nl-NL" sz="2800" b="1">
                <a:solidFill>
                  <a:srgbClr val="231973"/>
                </a:solidFill>
                <a:latin typeface="Calibri"/>
                <a:ea typeface="+mn-ea"/>
                <a:cs typeface="Calibri"/>
              </a:rPr>
              <a:t>VERKORTE DEELTIJD EN ZIJ-INSTROOM</a:t>
            </a:r>
            <a:endParaRPr lang="nl-NL" sz="2800" b="1">
              <a:solidFill>
                <a:srgbClr val="231973"/>
              </a:solidFill>
              <a:latin typeface="Calibri"/>
              <a:ea typeface="+mn-ea"/>
              <a:cs typeface="Calibri"/>
            </a:endParaRPr>
          </a:p>
        </p:txBody>
      </p:sp>
      <p:pic>
        <p:nvPicPr>
          <p:cNvPr id="3" name="Afbeelding 2">
            <a:extLst>
              <a:ext uri="{FF2B5EF4-FFF2-40B4-BE49-F238E27FC236}">
                <a16:creationId xmlns:a16="http://schemas.microsoft.com/office/drawing/2014/main" id="{A9F3F4AA-94DF-4FA9-B8E1-E36194AAA7A4}"/>
              </a:ext>
            </a:extLst>
          </p:cNvPr>
          <p:cNvPicPr>
            <a:picLocks noChangeAspect="1"/>
          </p:cNvPicPr>
          <p:nvPr/>
        </p:nvPicPr>
        <p:blipFill>
          <a:blip r:embed="rId2"/>
          <a:srcRect/>
          <a:stretch/>
        </p:blipFill>
        <p:spPr>
          <a:xfrm rot="9559718">
            <a:off x="9557993" y="2219898"/>
            <a:ext cx="1898252" cy="2035710"/>
          </a:xfrm>
          <a:prstGeom prst="rect">
            <a:avLst/>
          </a:prstGeom>
        </p:spPr>
      </p:pic>
      <p:sp>
        <p:nvSpPr>
          <p:cNvPr id="19" name="Tekstvak 18">
            <a:extLst>
              <a:ext uri="{FF2B5EF4-FFF2-40B4-BE49-F238E27FC236}">
                <a16:creationId xmlns:a16="http://schemas.microsoft.com/office/drawing/2014/main" id="{32C7635A-F221-4053-B775-7CBDFC708DF2}"/>
              </a:ext>
            </a:extLst>
          </p:cNvPr>
          <p:cNvSpPr txBox="1"/>
          <p:nvPr/>
        </p:nvSpPr>
        <p:spPr>
          <a:xfrm>
            <a:off x="9804646" y="2840507"/>
            <a:ext cx="1202573" cy="646331"/>
          </a:xfrm>
          <a:prstGeom prst="rect">
            <a:avLst/>
          </a:prstGeom>
          <a:noFill/>
        </p:spPr>
        <p:txBody>
          <a:bodyPr wrap="none" lIns="91440" tIns="45720" rIns="91440" bIns="45720" rtlCol="0" anchor="t">
            <a:spAutoFit/>
          </a:bodyPr>
          <a:lstStyle/>
          <a:p>
            <a:pPr algn="ctr"/>
            <a:r>
              <a:rPr lang="nl-NL" b="1">
                <a:solidFill>
                  <a:srgbClr val="F02837"/>
                </a:solidFill>
              </a:rPr>
              <a:t>Beeldende</a:t>
            </a:r>
            <a:endParaRPr lang="nl-NL" b="1">
              <a:solidFill>
                <a:srgbClr val="F02837"/>
              </a:solidFill>
              <a:cs typeface="Calibri"/>
            </a:endParaRPr>
          </a:p>
          <a:p>
            <a:pPr algn="ctr"/>
            <a:r>
              <a:rPr lang="nl-NL" b="1">
                <a:solidFill>
                  <a:srgbClr val="F02837"/>
                </a:solidFill>
              </a:rPr>
              <a:t>vorming</a:t>
            </a:r>
            <a:endParaRPr lang="nl-NL" b="1">
              <a:solidFill>
                <a:srgbClr val="F02837"/>
              </a:solidFill>
              <a:cs typeface="Calibri"/>
            </a:endParaRPr>
          </a:p>
        </p:txBody>
      </p:sp>
      <p:pic>
        <p:nvPicPr>
          <p:cNvPr id="33" name="Afbeelding 32">
            <a:extLst>
              <a:ext uri="{FF2B5EF4-FFF2-40B4-BE49-F238E27FC236}">
                <a16:creationId xmlns:a16="http://schemas.microsoft.com/office/drawing/2014/main" id="{26235F25-2146-4BFD-A6DD-3B327AD3DB66}"/>
              </a:ext>
            </a:extLst>
          </p:cNvPr>
          <p:cNvPicPr>
            <a:picLocks noChangeAspect="1"/>
          </p:cNvPicPr>
          <p:nvPr/>
        </p:nvPicPr>
        <p:blipFill>
          <a:blip r:embed="rId2"/>
          <a:srcRect/>
          <a:stretch/>
        </p:blipFill>
        <p:spPr>
          <a:xfrm rot="17377313">
            <a:off x="4928732" y="1190902"/>
            <a:ext cx="1255664" cy="1346591"/>
          </a:xfrm>
          <a:prstGeom prst="rect">
            <a:avLst/>
          </a:prstGeom>
        </p:spPr>
      </p:pic>
      <p:sp>
        <p:nvSpPr>
          <p:cNvPr id="35" name="Tekstvak 34">
            <a:extLst>
              <a:ext uri="{FF2B5EF4-FFF2-40B4-BE49-F238E27FC236}">
                <a16:creationId xmlns:a16="http://schemas.microsoft.com/office/drawing/2014/main" id="{1DCD280F-4A58-4156-A13F-BFA2611F3803}"/>
              </a:ext>
            </a:extLst>
          </p:cNvPr>
          <p:cNvSpPr txBox="1"/>
          <p:nvPr/>
        </p:nvSpPr>
        <p:spPr>
          <a:xfrm>
            <a:off x="5303948" y="1586396"/>
            <a:ext cx="517770" cy="400110"/>
          </a:xfrm>
          <a:prstGeom prst="rect">
            <a:avLst/>
          </a:prstGeom>
          <a:noFill/>
        </p:spPr>
        <p:txBody>
          <a:bodyPr wrap="none" rtlCol="0">
            <a:spAutoFit/>
          </a:bodyPr>
          <a:lstStyle/>
          <a:p>
            <a:pPr algn="ctr"/>
            <a:r>
              <a:rPr lang="nl-NL" sz="2000" b="1">
                <a:solidFill>
                  <a:schemeClr val="bg1"/>
                </a:solidFill>
              </a:rPr>
              <a:t>ICT</a:t>
            </a:r>
          </a:p>
        </p:txBody>
      </p:sp>
      <p:pic>
        <p:nvPicPr>
          <p:cNvPr id="41" name="Afbeelding 40">
            <a:extLst>
              <a:ext uri="{FF2B5EF4-FFF2-40B4-BE49-F238E27FC236}">
                <a16:creationId xmlns:a16="http://schemas.microsoft.com/office/drawing/2014/main" id="{8B0D5186-FDC7-4199-A1C5-01CFB31B5364}"/>
              </a:ext>
            </a:extLst>
          </p:cNvPr>
          <p:cNvPicPr>
            <a:picLocks noChangeAspect="1"/>
          </p:cNvPicPr>
          <p:nvPr/>
        </p:nvPicPr>
        <p:blipFill>
          <a:blip r:embed="rId2"/>
          <a:srcRect/>
          <a:stretch/>
        </p:blipFill>
        <p:spPr>
          <a:xfrm rot="13784782">
            <a:off x="5935213" y="1883534"/>
            <a:ext cx="1687443" cy="1809636"/>
          </a:xfrm>
          <a:prstGeom prst="rect">
            <a:avLst/>
          </a:prstGeom>
        </p:spPr>
      </p:pic>
      <p:sp>
        <p:nvSpPr>
          <p:cNvPr id="43" name="Tekstvak 42">
            <a:extLst>
              <a:ext uri="{FF2B5EF4-FFF2-40B4-BE49-F238E27FC236}">
                <a16:creationId xmlns:a16="http://schemas.microsoft.com/office/drawing/2014/main" id="{F436581E-057E-4E0F-8845-1C5379FBDCE7}"/>
              </a:ext>
            </a:extLst>
          </p:cNvPr>
          <p:cNvSpPr txBox="1"/>
          <p:nvPr/>
        </p:nvSpPr>
        <p:spPr>
          <a:xfrm>
            <a:off x="6026039" y="2360130"/>
            <a:ext cx="1038554" cy="646331"/>
          </a:xfrm>
          <a:prstGeom prst="rect">
            <a:avLst/>
          </a:prstGeom>
          <a:noFill/>
        </p:spPr>
        <p:txBody>
          <a:bodyPr wrap="none" rtlCol="0">
            <a:spAutoFit/>
          </a:bodyPr>
          <a:lstStyle/>
          <a:p>
            <a:pPr algn="ctr"/>
            <a:r>
              <a:rPr lang="nl-NL" b="1" err="1">
                <a:solidFill>
                  <a:schemeClr val="bg1"/>
                </a:solidFill>
              </a:rPr>
              <a:t>Skillab</a:t>
            </a:r>
            <a:endParaRPr lang="nl-NL" b="1">
              <a:solidFill>
                <a:schemeClr val="bg1"/>
              </a:solidFill>
            </a:endParaRPr>
          </a:p>
          <a:p>
            <a:pPr algn="ctr"/>
            <a:r>
              <a:rPr lang="nl-NL" b="1">
                <a:solidFill>
                  <a:schemeClr val="bg1"/>
                </a:solidFill>
              </a:rPr>
              <a:t>schrijven</a:t>
            </a:r>
          </a:p>
        </p:txBody>
      </p:sp>
      <p:pic>
        <p:nvPicPr>
          <p:cNvPr id="51" name="Afbeelding 50">
            <a:extLst>
              <a:ext uri="{FF2B5EF4-FFF2-40B4-BE49-F238E27FC236}">
                <a16:creationId xmlns:a16="http://schemas.microsoft.com/office/drawing/2014/main" id="{90F46FE5-A588-471B-B46D-8442F234C03C}"/>
              </a:ext>
            </a:extLst>
          </p:cNvPr>
          <p:cNvPicPr>
            <a:picLocks noChangeAspect="1"/>
          </p:cNvPicPr>
          <p:nvPr/>
        </p:nvPicPr>
        <p:blipFill>
          <a:blip r:embed="rId2"/>
          <a:srcRect/>
          <a:stretch/>
        </p:blipFill>
        <p:spPr>
          <a:xfrm rot="14366196">
            <a:off x="8678433" y="861975"/>
            <a:ext cx="1752073" cy="1736856"/>
          </a:xfrm>
          <a:prstGeom prst="rect">
            <a:avLst/>
          </a:prstGeom>
        </p:spPr>
      </p:pic>
      <p:sp>
        <p:nvSpPr>
          <p:cNvPr id="53" name="Tekstvak 52">
            <a:extLst>
              <a:ext uri="{FF2B5EF4-FFF2-40B4-BE49-F238E27FC236}">
                <a16:creationId xmlns:a16="http://schemas.microsoft.com/office/drawing/2014/main" id="{110044A3-9F16-4637-9998-37DB81DBF3DA}"/>
              </a:ext>
            </a:extLst>
          </p:cNvPr>
          <p:cNvSpPr txBox="1"/>
          <p:nvPr/>
        </p:nvSpPr>
        <p:spPr>
          <a:xfrm rot="1396182">
            <a:off x="8864872" y="1367027"/>
            <a:ext cx="1108060" cy="646331"/>
          </a:xfrm>
          <a:prstGeom prst="rect">
            <a:avLst/>
          </a:prstGeom>
          <a:noFill/>
        </p:spPr>
        <p:txBody>
          <a:bodyPr wrap="none" rtlCol="0">
            <a:spAutoFit/>
          </a:bodyPr>
          <a:lstStyle/>
          <a:p>
            <a:pPr algn="ctr"/>
            <a:r>
              <a:rPr lang="nl-NL" b="1">
                <a:solidFill>
                  <a:schemeClr val="bg1"/>
                </a:solidFill>
              </a:rPr>
              <a:t>Aardrijks-</a:t>
            </a:r>
          </a:p>
          <a:p>
            <a:pPr algn="ctr"/>
            <a:r>
              <a:rPr lang="nl-NL" b="1">
                <a:solidFill>
                  <a:schemeClr val="bg1"/>
                </a:solidFill>
              </a:rPr>
              <a:t>kunde</a:t>
            </a:r>
          </a:p>
        </p:txBody>
      </p:sp>
      <p:pic>
        <p:nvPicPr>
          <p:cNvPr id="55" name="Afbeelding 54">
            <a:extLst>
              <a:ext uri="{FF2B5EF4-FFF2-40B4-BE49-F238E27FC236}">
                <a16:creationId xmlns:a16="http://schemas.microsoft.com/office/drawing/2014/main" id="{330DD69D-0D35-49BB-A8EA-449D73F5656A}"/>
              </a:ext>
            </a:extLst>
          </p:cNvPr>
          <p:cNvPicPr>
            <a:picLocks noChangeAspect="1"/>
          </p:cNvPicPr>
          <p:nvPr/>
        </p:nvPicPr>
        <p:blipFill>
          <a:blip r:embed="rId2"/>
          <a:srcRect/>
          <a:stretch/>
        </p:blipFill>
        <p:spPr>
          <a:xfrm rot="14942299">
            <a:off x="3988560" y="2167212"/>
            <a:ext cx="1255664" cy="1346591"/>
          </a:xfrm>
          <a:prstGeom prst="rect">
            <a:avLst/>
          </a:prstGeom>
        </p:spPr>
      </p:pic>
      <p:sp>
        <p:nvSpPr>
          <p:cNvPr id="57" name="Tekstvak 56">
            <a:extLst>
              <a:ext uri="{FF2B5EF4-FFF2-40B4-BE49-F238E27FC236}">
                <a16:creationId xmlns:a16="http://schemas.microsoft.com/office/drawing/2014/main" id="{6AB3070E-83A0-4A5D-BFCF-9690973716FA}"/>
              </a:ext>
            </a:extLst>
          </p:cNvPr>
          <p:cNvSpPr txBox="1"/>
          <p:nvPr/>
        </p:nvSpPr>
        <p:spPr>
          <a:xfrm>
            <a:off x="3999693" y="2516134"/>
            <a:ext cx="893964" cy="400110"/>
          </a:xfrm>
          <a:prstGeom prst="rect">
            <a:avLst/>
          </a:prstGeom>
          <a:noFill/>
        </p:spPr>
        <p:txBody>
          <a:bodyPr wrap="none" lIns="91440" tIns="45720" rIns="91440" bIns="45720" rtlCol="0" anchor="t">
            <a:spAutoFit/>
          </a:bodyPr>
          <a:lstStyle/>
          <a:p>
            <a:pPr algn="ctr"/>
            <a:r>
              <a:rPr lang="nl-NL" sz="2000" b="1">
                <a:solidFill>
                  <a:srgbClr val="F02837"/>
                </a:solidFill>
              </a:rPr>
              <a:t>Drama</a:t>
            </a:r>
          </a:p>
        </p:txBody>
      </p:sp>
      <p:pic>
        <p:nvPicPr>
          <p:cNvPr id="59" name="Afbeelding 58">
            <a:extLst>
              <a:ext uri="{FF2B5EF4-FFF2-40B4-BE49-F238E27FC236}">
                <a16:creationId xmlns:a16="http://schemas.microsoft.com/office/drawing/2014/main" id="{0EDF0140-1117-4EB7-94E5-E9D721CDE72A}"/>
              </a:ext>
            </a:extLst>
          </p:cNvPr>
          <p:cNvPicPr>
            <a:picLocks noChangeAspect="1"/>
          </p:cNvPicPr>
          <p:nvPr/>
        </p:nvPicPr>
        <p:blipFill>
          <a:blip r:embed="rId2"/>
          <a:srcRect/>
          <a:stretch/>
        </p:blipFill>
        <p:spPr>
          <a:xfrm rot="5969462">
            <a:off x="4310826" y="2888318"/>
            <a:ext cx="1822325" cy="1954286"/>
          </a:xfrm>
          <a:prstGeom prst="rect">
            <a:avLst/>
          </a:prstGeom>
        </p:spPr>
      </p:pic>
      <p:sp>
        <p:nvSpPr>
          <p:cNvPr id="61" name="Tekstvak 60">
            <a:extLst>
              <a:ext uri="{FF2B5EF4-FFF2-40B4-BE49-F238E27FC236}">
                <a16:creationId xmlns:a16="http://schemas.microsoft.com/office/drawing/2014/main" id="{A925D206-CC99-413F-83FA-BABFBE7DF4E4}"/>
              </a:ext>
            </a:extLst>
          </p:cNvPr>
          <p:cNvSpPr txBox="1"/>
          <p:nvPr/>
        </p:nvSpPr>
        <p:spPr>
          <a:xfrm>
            <a:off x="4543456" y="3795250"/>
            <a:ext cx="1273362" cy="646331"/>
          </a:xfrm>
          <a:prstGeom prst="rect">
            <a:avLst/>
          </a:prstGeom>
          <a:noFill/>
        </p:spPr>
        <p:txBody>
          <a:bodyPr wrap="none" rtlCol="0">
            <a:spAutoFit/>
          </a:bodyPr>
          <a:lstStyle/>
          <a:p>
            <a:pPr algn="ctr"/>
            <a:r>
              <a:rPr lang="nl-NL" b="1">
                <a:solidFill>
                  <a:schemeClr val="bg1"/>
                </a:solidFill>
              </a:rPr>
              <a:t>Bewegings-</a:t>
            </a:r>
          </a:p>
          <a:p>
            <a:pPr algn="ctr"/>
            <a:r>
              <a:rPr lang="nl-NL" b="1">
                <a:solidFill>
                  <a:schemeClr val="bg1"/>
                </a:solidFill>
              </a:rPr>
              <a:t>onderwijs</a:t>
            </a:r>
          </a:p>
        </p:txBody>
      </p:sp>
      <p:pic>
        <p:nvPicPr>
          <p:cNvPr id="63" name="Afbeelding 62">
            <a:extLst>
              <a:ext uri="{FF2B5EF4-FFF2-40B4-BE49-F238E27FC236}">
                <a16:creationId xmlns:a16="http://schemas.microsoft.com/office/drawing/2014/main" id="{825DAD19-7B74-4E67-A7E7-F30DCC000C08}"/>
              </a:ext>
            </a:extLst>
          </p:cNvPr>
          <p:cNvPicPr>
            <a:picLocks noChangeAspect="1"/>
          </p:cNvPicPr>
          <p:nvPr/>
        </p:nvPicPr>
        <p:blipFill>
          <a:blip r:embed="rId2"/>
          <a:srcRect/>
          <a:stretch/>
        </p:blipFill>
        <p:spPr>
          <a:xfrm rot="10602845">
            <a:off x="1155397" y="3642949"/>
            <a:ext cx="1765512" cy="1893358"/>
          </a:xfrm>
          <a:prstGeom prst="rect">
            <a:avLst/>
          </a:prstGeom>
        </p:spPr>
      </p:pic>
      <p:sp>
        <p:nvSpPr>
          <p:cNvPr id="65" name="Tekstvak 64">
            <a:extLst>
              <a:ext uri="{FF2B5EF4-FFF2-40B4-BE49-F238E27FC236}">
                <a16:creationId xmlns:a16="http://schemas.microsoft.com/office/drawing/2014/main" id="{4F5B51CE-0465-45CA-8656-96580C71D048}"/>
              </a:ext>
            </a:extLst>
          </p:cNvPr>
          <p:cNvSpPr txBox="1"/>
          <p:nvPr/>
        </p:nvSpPr>
        <p:spPr>
          <a:xfrm>
            <a:off x="1299937" y="4295810"/>
            <a:ext cx="1234377" cy="646331"/>
          </a:xfrm>
          <a:prstGeom prst="rect">
            <a:avLst/>
          </a:prstGeom>
          <a:noFill/>
        </p:spPr>
        <p:txBody>
          <a:bodyPr wrap="none" lIns="91440" tIns="45720" rIns="91440" bIns="45720" rtlCol="0" anchor="t">
            <a:spAutoFit/>
          </a:bodyPr>
          <a:lstStyle/>
          <a:p>
            <a:pPr algn="ctr"/>
            <a:r>
              <a:rPr lang="nl-NL" b="1">
                <a:solidFill>
                  <a:srgbClr val="F02837"/>
                </a:solidFill>
              </a:rPr>
              <a:t>Onderwijs-</a:t>
            </a:r>
            <a:endParaRPr lang="nl-NL" b="1">
              <a:solidFill>
                <a:srgbClr val="F02837"/>
              </a:solidFill>
              <a:cs typeface="Calibri"/>
            </a:endParaRPr>
          </a:p>
          <a:p>
            <a:pPr algn="ctr"/>
            <a:r>
              <a:rPr lang="nl-NL" b="1">
                <a:solidFill>
                  <a:srgbClr val="F02837"/>
                </a:solidFill>
              </a:rPr>
              <a:t>kunde</a:t>
            </a:r>
            <a:endParaRPr lang="nl-NL" b="1">
              <a:solidFill>
                <a:srgbClr val="F02837"/>
              </a:solidFill>
              <a:cs typeface="Calibri"/>
            </a:endParaRPr>
          </a:p>
        </p:txBody>
      </p:sp>
      <p:pic>
        <p:nvPicPr>
          <p:cNvPr id="67" name="Afbeelding 66">
            <a:extLst>
              <a:ext uri="{FF2B5EF4-FFF2-40B4-BE49-F238E27FC236}">
                <a16:creationId xmlns:a16="http://schemas.microsoft.com/office/drawing/2014/main" id="{F96C0F65-6289-4905-9ECC-15497152F26D}"/>
              </a:ext>
            </a:extLst>
          </p:cNvPr>
          <p:cNvPicPr>
            <a:picLocks noChangeAspect="1"/>
          </p:cNvPicPr>
          <p:nvPr/>
        </p:nvPicPr>
        <p:blipFill>
          <a:blip r:embed="rId2"/>
          <a:srcRect/>
          <a:stretch/>
        </p:blipFill>
        <p:spPr>
          <a:xfrm rot="14494192">
            <a:off x="8201684" y="3532301"/>
            <a:ext cx="1879459" cy="2015557"/>
          </a:xfrm>
          <a:prstGeom prst="rect">
            <a:avLst/>
          </a:prstGeom>
        </p:spPr>
      </p:pic>
      <p:sp>
        <p:nvSpPr>
          <p:cNvPr id="69" name="Tekstvak 68">
            <a:extLst>
              <a:ext uri="{FF2B5EF4-FFF2-40B4-BE49-F238E27FC236}">
                <a16:creationId xmlns:a16="http://schemas.microsoft.com/office/drawing/2014/main" id="{873D1A5E-EBF8-43CB-A3D5-BEEF6FA1D760}"/>
              </a:ext>
            </a:extLst>
          </p:cNvPr>
          <p:cNvSpPr txBox="1"/>
          <p:nvPr/>
        </p:nvSpPr>
        <p:spPr>
          <a:xfrm>
            <a:off x="8158664" y="4167824"/>
            <a:ext cx="1439817" cy="369332"/>
          </a:xfrm>
          <a:prstGeom prst="rect">
            <a:avLst/>
          </a:prstGeom>
          <a:noFill/>
        </p:spPr>
        <p:txBody>
          <a:bodyPr wrap="none" rtlCol="0">
            <a:spAutoFit/>
          </a:bodyPr>
          <a:lstStyle/>
          <a:p>
            <a:pPr algn="ctr"/>
            <a:r>
              <a:rPr lang="nl-NL" b="1" dirty="0">
                <a:solidFill>
                  <a:schemeClr val="bg1"/>
                </a:solidFill>
              </a:rPr>
              <a:t>Geschiedenis</a:t>
            </a:r>
          </a:p>
        </p:txBody>
      </p:sp>
      <p:pic>
        <p:nvPicPr>
          <p:cNvPr id="71" name="Afbeelding 70">
            <a:extLst>
              <a:ext uri="{FF2B5EF4-FFF2-40B4-BE49-F238E27FC236}">
                <a16:creationId xmlns:a16="http://schemas.microsoft.com/office/drawing/2014/main" id="{D8AAA09E-94A4-4451-8905-D6008917EC52}"/>
              </a:ext>
            </a:extLst>
          </p:cNvPr>
          <p:cNvPicPr>
            <a:picLocks noChangeAspect="1"/>
          </p:cNvPicPr>
          <p:nvPr/>
        </p:nvPicPr>
        <p:blipFill>
          <a:blip r:embed="rId2"/>
          <a:srcRect/>
          <a:stretch/>
        </p:blipFill>
        <p:spPr>
          <a:xfrm rot="21053179">
            <a:off x="2101114" y="4632272"/>
            <a:ext cx="2014175" cy="2160028"/>
          </a:xfrm>
          <a:prstGeom prst="rect">
            <a:avLst/>
          </a:prstGeom>
        </p:spPr>
      </p:pic>
      <p:sp>
        <p:nvSpPr>
          <p:cNvPr id="73" name="Tekstvak 72">
            <a:extLst>
              <a:ext uri="{FF2B5EF4-FFF2-40B4-BE49-F238E27FC236}">
                <a16:creationId xmlns:a16="http://schemas.microsoft.com/office/drawing/2014/main" id="{F333EB0A-9D5E-4F0C-A2DB-C38359E6E448}"/>
              </a:ext>
            </a:extLst>
          </p:cNvPr>
          <p:cNvSpPr txBox="1"/>
          <p:nvPr/>
        </p:nvSpPr>
        <p:spPr>
          <a:xfrm>
            <a:off x="2610976" y="5293986"/>
            <a:ext cx="1152560" cy="830997"/>
          </a:xfrm>
          <a:prstGeom prst="rect">
            <a:avLst/>
          </a:prstGeom>
          <a:noFill/>
        </p:spPr>
        <p:txBody>
          <a:bodyPr wrap="none" rtlCol="0">
            <a:spAutoFit/>
          </a:bodyPr>
          <a:lstStyle/>
          <a:p>
            <a:pPr algn="ctr"/>
            <a:r>
              <a:rPr lang="nl-NL" sz="1600" b="1">
                <a:solidFill>
                  <a:schemeClr val="bg1"/>
                </a:solidFill>
              </a:rPr>
              <a:t>Natuur- en </a:t>
            </a:r>
          </a:p>
          <a:p>
            <a:pPr algn="ctr"/>
            <a:r>
              <a:rPr lang="nl-NL" sz="1600" b="1">
                <a:solidFill>
                  <a:schemeClr val="bg1"/>
                </a:solidFill>
              </a:rPr>
              <a:t>techniek-</a:t>
            </a:r>
          </a:p>
          <a:p>
            <a:pPr algn="ctr"/>
            <a:r>
              <a:rPr lang="nl-NL" sz="1600" b="1">
                <a:solidFill>
                  <a:schemeClr val="bg1"/>
                </a:solidFill>
              </a:rPr>
              <a:t>onderwijs</a:t>
            </a:r>
          </a:p>
        </p:txBody>
      </p:sp>
      <p:pic>
        <p:nvPicPr>
          <p:cNvPr id="75" name="Afbeelding 74">
            <a:extLst>
              <a:ext uri="{FF2B5EF4-FFF2-40B4-BE49-F238E27FC236}">
                <a16:creationId xmlns:a16="http://schemas.microsoft.com/office/drawing/2014/main" id="{1ADE5B74-53E8-45FE-A593-106EBA8F1F08}"/>
              </a:ext>
            </a:extLst>
          </p:cNvPr>
          <p:cNvPicPr>
            <a:picLocks noChangeAspect="1"/>
          </p:cNvPicPr>
          <p:nvPr/>
        </p:nvPicPr>
        <p:blipFill>
          <a:blip r:embed="rId2"/>
          <a:srcRect/>
          <a:stretch/>
        </p:blipFill>
        <p:spPr>
          <a:xfrm rot="9522597">
            <a:off x="5855641" y="3304616"/>
            <a:ext cx="1255664" cy="1346591"/>
          </a:xfrm>
          <a:prstGeom prst="rect">
            <a:avLst/>
          </a:prstGeom>
        </p:spPr>
      </p:pic>
      <p:sp>
        <p:nvSpPr>
          <p:cNvPr id="77" name="Tekstvak 76">
            <a:extLst>
              <a:ext uri="{FF2B5EF4-FFF2-40B4-BE49-F238E27FC236}">
                <a16:creationId xmlns:a16="http://schemas.microsoft.com/office/drawing/2014/main" id="{F1806314-54D5-4A10-A0CA-97E318E9C94D}"/>
              </a:ext>
            </a:extLst>
          </p:cNvPr>
          <p:cNvSpPr txBox="1"/>
          <p:nvPr/>
        </p:nvSpPr>
        <p:spPr>
          <a:xfrm>
            <a:off x="6011314" y="3724692"/>
            <a:ext cx="861583" cy="400110"/>
          </a:xfrm>
          <a:prstGeom prst="rect">
            <a:avLst/>
          </a:prstGeom>
          <a:noFill/>
        </p:spPr>
        <p:txBody>
          <a:bodyPr wrap="none" lIns="91440" tIns="45720" rIns="91440" bIns="45720" rtlCol="0" anchor="t">
            <a:spAutoFit/>
          </a:bodyPr>
          <a:lstStyle/>
          <a:p>
            <a:pPr algn="ctr"/>
            <a:r>
              <a:rPr lang="nl-NL" sz="2000" b="1" dirty="0">
                <a:solidFill>
                  <a:srgbClr val="F02837"/>
                </a:solidFill>
              </a:rPr>
              <a:t>Engels</a:t>
            </a:r>
          </a:p>
        </p:txBody>
      </p:sp>
      <p:pic>
        <p:nvPicPr>
          <p:cNvPr id="79" name="Afbeelding 78">
            <a:extLst>
              <a:ext uri="{FF2B5EF4-FFF2-40B4-BE49-F238E27FC236}">
                <a16:creationId xmlns:a16="http://schemas.microsoft.com/office/drawing/2014/main" id="{87DBC066-E8DF-4960-BA26-82D87C0E1FEF}"/>
              </a:ext>
            </a:extLst>
          </p:cNvPr>
          <p:cNvPicPr>
            <a:picLocks noChangeAspect="1"/>
          </p:cNvPicPr>
          <p:nvPr/>
        </p:nvPicPr>
        <p:blipFill>
          <a:blip r:embed="rId2"/>
          <a:srcRect/>
          <a:stretch/>
        </p:blipFill>
        <p:spPr>
          <a:xfrm rot="16789150">
            <a:off x="3944127" y="4485787"/>
            <a:ext cx="2065060" cy="2214599"/>
          </a:xfrm>
          <a:prstGeom prst="rect">
            <a:avLst/>
          </a:prstGeom>
        </p:spPr>
      </p:pic>
      <p:sp>
        <p:nvSpPr>
          <p:cNvPr id="81" name="Tekstvak 80">
            <a:extLst>
              <a:ext uri="{FF2B5EF4-FFF2-40B4-BE49-F238E27FC236}">
                <a16:creationId xmlns:a16="http://schemas.microsoft.com/office/drawing/2014/main" id="{1CDDC7B5-C96B-432E-A7A8-8F8AEFEEAAC9}"/>
              </a:ext>
            </a:extLst>
          </p:cNvPr>
          <p:cNvSpPr txBox="1"/>
          <p:nvPr/>
        </p:nvSpPr>
        <p:spPr>
          <a:xfrm>
            <a:off x="4335687" y="4897035"/>
            <a:ext cx="1308370" cy="830997"/>
          </a:xfrm>
          <a:prstGeom prst="rect">
            <a:avLst/>
          </a:prstGeom>
          <a:noFill/>
        </p:spPr>
        <p:txBody>
          <a:bodyPr wrap="none" lIns="91440" tIns="45720" rIns="91440" bIns="45720" rtlCol="0" anchor="t">
            <a:spAutoFit/>
          </a:bodyPr>
          <a:lstStyle/>
          <a:p>
            <a:pPr algn="ctr"/>
            <a:r>
              <a:rPr lang="nl-NL" sz="1600" b="1" dirty="0">
                <a:solidFill>
                  <a:srgbClr val="F02837"/>
                </a:solidFill>
              </a:rPr>
              <a:t>Godsdienst/</a:t>
            </a:r>
            <a:endParaRPr lang="nl-NL" sz="1600" b="1" dirty="0">
              <a:solidFill>
                <a:srgbClr val="F02837"/>
              </a:solidFill>
              <a:cs typeface="Calibri"/>
            </a:endParaRPr>
          </a:p>
          <a:p>
            <a:pPr algn="ctr"/>
            <a:r>
              <a:rPr lang="nl-NL" sz="1600" b="1" dirty="0">
                <a:solidFill>
                  <a:srgbClr val="F02837"/>
                </a:solidFill>
              </a:rPr>
              <a:t>levens-</a:t>
            </a:r>
            <a:endParaRPr lang="nl-NL" sz="1600" b="1" dirty="0">
              <a:solidFill>
                <a:srgbClr val="F02837"/>
              </a:solidFill>
              <a:cs typeface="Calibri"/>
            </a:endParaRPr>
          </a:p>
          <a:p>
            <a:pPr algn="ctr"/>
            <a:r>
              <a:rPr lang="nl-NL" sz="1600" b="1" dirty="0">
                <a:solidFill>
                  <a:srgbClr val="F02837"/>
                </a:solidFill>
              </a:rPr>
              <a:t>beschouwing</a:t>
            </a:r>
            <a:endParaRPr lang="nl-NL" sz="1600" b="1" dirty="0">
              <a:solidFill>
                <a:srgbClr val="F02837"/>
              </a:solidFill>
              <a:cs typeface="Calibri"/>
            </a:endParaRPr>
          </a:p>
        </p:txBody>
      </p:sp>
      <p:pic>
        <p:nvPicPr>
          <p:cNvPr id="83" name="Afbeelding 82">
            <a:extLst>
              <a:ext uri="{FF2B5EF4-FFF2-40B4-BE49-F238E27FC236}">
                <a16:creationId xmlns:a16="http://schemas.microsoft.com/office/drawing/2014/main" id="{EFFEDABE-2C95-4520-8C25-0EBBF8972AF2}"/>
              </a:ext>
            </a:extLst>
          </p:cNvPr>
          <p:cNvPicPr>
            <a:picLocks noChangeAspect="1"/>
          </p:cNvPicPr>
          <p:nvPr/>
        </p:nvPicPr>
        <p:blipFill>
          <a:blip r:embed="rId2"/>
          <a:srcRect/>
          <a:stretch/>
        </p:blipFill>
        <p:spPr>
          <a:xfrm rot="12866106">
            <a:off x="6861745" y="3893972"/>
            <a:ext cx="1521470" cy="1631645"/>
          </a:xfrm>
          <a:prstGeom prst="rect">
            <a:avLst/>
          </a:prstGeom>
        </p:spPr>
      </p:pic>
      <p:sp>
        <p:nvSpPr>
          <p:cNvPr id="85" name="Tekstvak 84">
            <a:extLst>
              <a:ext uri="{FF2B5EF4-FFF2-40B4-BE49-F238E27FC236}">
                <a16:creationId xmlns:a16="http://schemas.microsoft.com/office/drawing/2014/main" id="{B54FA131-A02D-47E3-87A4-D01017B89C2E}"/>
              </a:ext>
            </a:extLst>
          </p:cNvPr>
          <p:cNvSpPr txBox="1"/>
          <p:nvPr/>
        </p:nvSpPr>
        <p:spPr>
          <a:xfrm>
            <a:off x="7032126" y="4525128"/>
            <a:ext cx="1008546" cy="369332"/>
          </a:xfrm>
          <a:prstGeom prst="rect">
            <a:avLst/>
          </a:prstGeom>
          <a:noFill/>
        </p:spPr>
        <p:txBody>
          <a:bodyPr wrap="none" rtlCol="0">
            <a:spAutoFit/>
          </a:bodyPr>
          <a:lstStyle/>
          <a:p>
            <a:pPr algn="ctr"/>
            <a:r>
              <a:rPr lang="nl-NL" b="1">
                <a:solidFill>
                  <a:schemeClr val="bg1"/>
                </a:solidFill>
              </a:rPr>
              <a:t>Rekenen</a:t>
            </a:r>
          </a:p>
        </p:txBody>
      </p:sp>
      <p:pic>
        <p:nvPicPr>
          <p:cNvPr id="87" name="Afbeelding 86">
            <a:extLst>
              <a:ext uri="{FF2B5EF4-FFF2-40B4-BE49-F238E27FC236}">
                <a16:creationId xmlns:a16="http://schemas.microsoft.com/office/drawing/2014/main" id="{9FE50893-A42C-4DCE-9787-BA1B336C736F}"/>
              </a:ext>
            </a:extLst>
          </p:cNvPr>
          <p:cNvPicPr>
            <a:picLocks noChangeAspect="1"/>
          </p:cNvPicPr>
          <p:nvPr/>
        </p:nvPicPr>
        <p:blipFill>
          <a:blip r:embed="rId2"/>
          <a:srcRect/>
          <a:stretch/>
        </p:blipFill>
        <p:spPr>
          <a:xfrm rot="18266944">
            <a:off x="5951019" y="5117164"/>
            <a:ext cx="1426868" cy="1530192"/>
          </a:xfrm>
          <a:prstGeom prst="rect">
            <a:avLst/>
          </a:prstGeom>
        </p:spPr>
      </p:pic>
      <p:sp>
        <p:nvSpPr>
          <p:cNvPr id="89" name="Tekstvak 88">
            <a:extLst>
              <a:ext uri="{FF2B5EF4-FFF2-40B4-BE49-F238E27FC236}">
                <a16:creationId xmlns:a16="http://schemas.microsoft.com/office/drawing/2014/main" id="{75072B0E-A6A4-4239-B5BB-94A90CCE0873}"/>
              </a:ext>
            </a:extLst>
          </p:cNvPr>
          <p:cNvSpPr txBox="1"/>
          <p:nvPr/>
        </p:nvSpPr>
        <p:spPr>
          <a:xfrm>
            <a:off x="6288514" y="5543366"/>
            <a:ext cx="883575" cy="369332"/>
          </a:xfrm>
          <a:prstGeom prst="rect">
            <a:avLst/>
          </a:prstGeom>
          <a:noFill/>
        </p:spPr>
        <p:txBody>
          <a:bodyPr wrap="none" rtlCol="0">
            <a:spAutoFit/>
          </a:bodyPr>
          <a:lstStyle/>
          <a:p>
            <a:pPr algn="ctr"/>
            <a:r>
              <a:rPr lang="nl-NL" b="1">
                <a:solidFill>
                  <a:schemeClr val="bg1"/>
                </a:solidFill>
              </a:rPr>
              <a:t>Muziek</a:t>
            </a:r>
          </a:p>
        </p:txBody>
      </p:sp>
      <p:pic>
        <p:nvPicPr>
          <p:cNvPr id="91" name="Afbeelding 90">
            <a:extLst>
              <a:ext uri="{FF2B5EF4-FFF2-40B4-BE49-F238E27FC236}">
                <a16:creationId xmlns:a16="http://schemas.microsoft.com/office/drawing/2014/main" id="{F2533477-1790-41C8-8DBA-93A5BEB18094}"/>
              </a:ext>
            </a:extLst>
          </p:cNvPr>
          <p:cNvPicPr>
            <a:picLocks noChangeAspect="1"/>
          </p:cNvPicPr>
          <p:nvPr/>
        </p:nvPicPr>
        <p:blipFill>
          <a:blip r:embed="rId2"/>
          <a:srcRect/>
          <a:stretch/>
        </p:blipFill>
        <p:spPr>
          <a:xfrm rot="15873649">
            <a:off x="7481240" y="5103835"/>
            <a:ext cx="1639826" cy="1758571"/>
          </a:xfrm>
          <a:prstGeom prst="rect">
            <a:avLst/>
          </a:prstGeom>
        </p:spPr>
      </p:pic>
      <p:sp>
        <p:nvSpPr>
          <p:cNvPr id="93" name="Tekstvak 92">
            <a:extLst>
              <a:ext uri="{FF2B5EF4-FFF2-40B4-BE49-F238E27FC236}">
                <a16:creationId xmlns:a16="http://schemas.microsoft.com/office/drawing/2014/main" id="{D09CB5B4-A612-409D-AD38-FFF3F02C3172}"/>
              </a:ext>
            </a:extLst>
          </p:cNvPr>
          <p:cNvSpPr txBox="1"/>
          <p:nvPr/>
        </p:nvSpPr>
        <p:spPr>
          <a:xfrm>
            <a:off x="7583752" y="5443500"/>
            <a:ext cx="1281120" cy="369332"/>
          </a:xfrm>
          <a:prstGeom prst="rect">
            <a:avLst/>
          </a:prstGeom>
          <a:noFill/>
        </p:spPr>
        <p:txBody>
          <a:bodyPr wrap="none" lIns="91440" tIns="45720" rIns="91440" bIns="45720" rtlCol="0" anchor="t">
            <a:spAutoFit/>
          </a:bodyPr>
          <a:lstStyle/>
          <a:p>
            <a:pPr algn="ctr"/>
            <a:r>
              <a:rPr lang="nl-NL" b="1">
                <a:solidFill>
                  <a:srgbClr val="F02837"/>
                </a:solidFill>
              </a:rPr>
              <a:t>Nederlands</a:t>
            </a:r>
          </a:p>
        </p:txBody>
      </p:sp>
      <p:sp>
        <p:nvSpPr>
          <p:cNvPr id="42" name="Ovaal 41">
            <a:extLst>
              <a:ext uri="{FF2B5EF4-FFF2-40B4-BE49-F238E27FC236}">
                <a16:creationId xmlns:a16="http://schemas.microsoft.com/office/drawing/2014/main" id="{B9BE7A58-3831-4752-B30D-FDE2C42B8A30}"/>
              </a:ext>
            </a:extLst>
          </p:cNvPr>
          <p:cNvSpPr/>
          <p:nvPr/>
        </p:nvSpPr>
        <p:spPr>
          <a:xfrm>
            <a:off x="7430917" y="1932007"/>
            <a:ext cx="1825178" cy="1716838"/>
          </a:xfrm>
          <a:prstGeom prst="ellipse">
            <a:avLst/>
          </a:prstGeom>
          <a:solidFill>
            <a:srgbClr val="F028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b="1"/>
              <a:t>Tutor-</a:t>
            </a:r>
          </a:p>
          <a:p>
            <a:pPr algn="ctr"/>
            <a:r>
              <a:rPr lang="nl-NL" b="1"/>
              <a:t>begeleiding</a:t>
            </a:r>
          </a:p>
        </p:txBody>
      </p:sp>
      <p:sp>
        <p:nvSpPr>
          <p:cNvPr id="44" name="Ovaal 43">
            <a:extLst>
              <a:ext uri="{FF2B5EF4-FFF2-40B4-BE49-F238E27FC236}">
                <a16:creationId xmlns:a16="http://schemas.microsoft.com/office/drawing/2014/main" id="{70B98332-9E00-4DAE-8854-4597DA75D428}"/>
              </a:ext>
            </a:extLst>
          </p:cNvPr>
          <p:cNvSpPr/>
          <p:nvPr/>
        </p:nvSpPr>
        <p:spPr>
          <a:xfrm>
            <a:off x="2637522" y="3052268"/>
            <a:ext cx="1519012" cy="1380662"/>
          </a:xfrm>
          <a:prstGeom prst="ellipse">
            <a:avLst/>
          </a:prstGeom>
          <a:solidFill>
            <a:srgbClr val="F028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b="1"/>
              <a:t>Stage</a:t>
            </a:r>
          </a:p>
        </p:txBody>
      </p:sp>
      <p:pic>
        <p:nvPicPr>
          <p:cNvPr id="40" name="Afbeelding 39">
            <a:extLst>
              <a:ext uri="{FF2B5EF4-FFF2-40B4-BE49-F238E27FC236}">
                <a16:creationId xmlns:a16="http://schemas.microsoft.com/office/drawing/2014/main" id="{8EFAF7A9-790E-4DA9-8811-8D6B8E234B9D}"/>
              </a:ext>
            </a:extLst>
          </p:cNvPr>
          <p:cNvPicPr>
            <a:picLocks noChangeAspect="1"/>
          </p:cNvPicPr>
          <p:nvPr/>
        </p:nvPicPr>
        <p:blipFill>
          <a:blip r:embed="rId2"/>
          <a:srcRect/>
          <a:stretch/>
        </p:blipFill>
        <p:spPr>
          <a:xfrm rot="565962">
            <a:off x="1208577" y="1681665"/>
            <a:ext cx="1707753" cy="1831417"/>
          </a:xfrm>
          <a:prstGeom prst="rect">
            <a:avLst/>
          </a:prstGeom>
        </p:spPr>
      </p:pic>
      <p:sp>
        <p:nvSpPr>
          <p:cNvPr id="39" name="Tekstvak 38">
            <a:extLst>
              <a:ext uri="{FF2B5EF4-FFF2-40B4-BE49-F238E27FC236}">
                <a16:creationId xmlns:a16="http://schemas.microsoft.com/office/drawing/2014/main" id="{1CF9BD40-7A03-4D94-9E1A-58C989618A21}"/>
              </a:ext>
            </a:extLst>
          </p:cNvPr>
          <p:cNvSpPr txBox="1"/>
          <p:nvPr/>
        </p:nvSpPr>
        <p:spPr>
          <a:xfrm>
            <a:off x="1444978" y="2155288"/>
            <a:ext cx="1341586" cy="646331"/>
          </a:xfrm>
          <a:prstGeom prst="rect">
            <a:avLst/>
          </a:prstGeom>
          <a:noFill/>
        </p:spPr>
        <p:txBody>
          <a:bodyPr wrap="none" rtlCol="0">
            <a:spAutoFit/>
          </a:bodyPr>
          <a:lstStyle/>
          <a:p>
            <a:pPr algn="ctr"/>
            <a:r>
              <a:rPr lang="nl-NL" b="1" dirty="0" err="1">
                <a:solidFill>
                  <a:schemeClr val="bg1"/>
                </a:solidFill>
              </a:rPr>
              <a:t>Skillab</a:t>
            </a:r>
            <a:endParaRPr lang="nl-NL" b="1" dirty="0">
              <a:solidFill>
                <a:schemeClr val="bg1"/>
              </a:solidFill>
            </a:endParaRPr>
          </a:p>
          <a:p>
            <a:pPr algn="ctr"/>
            <a:r>
              <a:rPr lang="nl-NL" b="1" dirty="0">
                <a:solidFill>
                  <a:schemeClr val="bg1"/>
                </a:solidFill>
              </a:rPr>
              <a:t>presenteren</a:t>
            </a:r>
          </a:p>
        </p:txBody>
      </p:sp>
      <p:pic>
        <p:nvPicPr>
          <p:cNvPr id="45" name="Afbeelding 44">
            <a:extLst>
              <a:ext uri="{FF2B5EF4-FFF2-40B4-BE49-F238E27FC236}">
                <a16:creationId xmlns:a16="http://schemas.microsoft.com/office/drawing/2014/main" id="{2E114996-28E0-4CD7-93B6-91169CE51CFA}"/>
              </a:ext>
            </a:extLst>
          </p:cNvPr>
          <p:cNvPicPr>
            <a:picLocks noChangeAspect="1"/>
          </p:cNvPicPr>
          <p:nvPr/>
        </p:nvPicPr>
        <p:blipFill>
          <a:blip r:embed="rId2"/>
          <a:srcRect/>
          <a:stretch/>
        </p:blipFill>
        <p:spPr>
          <a:xfrm rot="18734519">
            <a:off x="2889536" y="1128709"/>
            <a:ext cx="1448160" cy="1553026"/>
          </a:xfrm>
          <a:prstGeom prst="rect">
            <a:avLst/>
          </a:prstGeom>
        </p:spPr>
      </p:pic>
      <p:sp>
        <p:nvSpPr>
          <p:cNvPr id="31" name="Tekstvak 30">
            <a:extLst>
              <a:ext uri="{FF2B5EF4-FFF2-40B4-BE49-F238E27FC236}">
                <a16:creationId xmlns:a16="http://schemas.microsoft.com/office/drawing/2014/main" id="{97D659FB-58B7-4A30-B36F-E92D2EE2066D}"/>
              </a:ext>
            </a:extLst>
          </p:cNvPr>
          <p:cNvSpPr txBox="1"/>
          <p:nvPr/>
        </p:nvSpPr>
        <p:spPr>
          <a:xfrm>
            <a:off x="3262966" y="1671887"/>
            <a:ext cx="981359" cy="400110"/>
          </a:xfrm>
          <a:prstGeom prst="rect">
            <a:avLst/>
          </a:prstGeom>
          <a:noFill/>
        </p:spPr>
        <p:txBody>
          <a:bodyPr wrap="none" lIns="91440" tIns="45720" rIns="91440" bIns="45720" rtlCol="0" anchor="t">
            <a:spAutoFit/>
          </a:bodyPr>
          <a:lstStyle/>
          <a:p>
            <a:pPr algn="ctr"/>
            <a:r>
              <a:rPr lang="nl-NL" sz="2000" b="1" dirty="0">
                <a:solidFill>
                  <a:srgbClr val="F02837"/>
                </a:solidFill>
              </a:rPr>
              <a:t>Science</a:t>
            </a:r>
            <a:endParaRPr lang="nl-NL" sz="2000" b="1" dirty="0">
              <a:solidFill>
                <a:srgbClr val="BDE1ED"/>
              </a:solidFill>
              <a:cs typeface="Calibri"/>
            </a:endParaRPr>
          </a:p>
        </p:txBody>
      </p:sp>
    </p:spTree>
    <p:extLst>
      <p:ext uri="{BB962C8B-B14F-4D97-AF65-F5344CB8AC3E}">
        <p14:creationId xmlns:p14="http://schemas.microsoft.com/office/powerpoint/2010/main" val="3649197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14"/>
          <p:cNvSpPr txBox="1">
            <a:spLocks noChangeArrowheads="1"/>
          </p:cNvSpPr>
          <p:nvPr/>
        </p:nvSpPr>
        <p:spPr bwMode="auto">
          <a:xfrm>
            <a:off x="5282592" y="1018054"/>
            <a:ext cx="5586608"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None/>
            </a:pPr>
            <a:r>
              <a:rPr lang="en-US" altLang="nl-NL" sz="2200" b="1">
                <a:solidFill>
                  <a:srgbClr val="231973"/>
                </a:solidFill>
                <a:latin typeface="Calibri"/>
                <a:cs typeface="Calibri"/>
              </a:rPr>
              <a:t>Stage op </a:t>
            </a:r>
            <a:r>
              <a:rPr lang="en-US" altLang="nl-NL" sz="2200" b="1" err="1">
                <a:solidFill>
                  <a:srgbClr val="231973"/>
                </a:solidFill>
                <a:latin typeface="Calibri"/>
                <a:cs typeface="Calibri"/>
              </a:rPr>
              <a:t>maandag</a:t>
            </a:r>
            <a:r>
              <a:rPr lang="en-US" altLang="nl-NL" sz="2200" b="1">
                <a:solidFill>
                  <a:srgbClr val="231973"/>
                </a:solidFill>
                <a:latin typeface="Calibri"/>
                <a:cs typeface="Calibri"/>
              </a:rPr>
              <a:t>, </a:t>
            </a:r>
            <a:r>
              <a:rPr lang="en-US" altLang="nl-NL" sz="2200" b="1" err="1">
                <a:solidFill>
                  <a:srgbClr val="231973"/>
                </a:solidFill>
                <a:latin typeface="Calibri"/>
                <a:cs typeface="Calibri"/>
              </a:rPr>
              <a:t>dinsdag</a:t>
            </a:r>
            <a:r>
              <a:rPr lang="en-US" altLang="nl-NL" sz="2200" b="1">
                <a:solidFill>
                  <a:srgbClr val="231973"/>
                </a:solidFill>
                <a:latin typeface="Calibri"/>
                <a:cs typeface="Calibri"/>
              </a:rPr>
              <a:t> of </a:t>
            </a:r>
            <a:r>
              <a:rPr lang="en-US" altLang="nl-NL" sz="2200" b="1" err="1">
                <a:solidFill>
                  <a:srgbClr val="231973"/>
                </a:solidFill>
                <a:latin typeface="Calibri"/>
                <a:cs typeface="Calibri"/>
              </a:rPr>
              <a:t>donderdag</a:t>
            </a:r>
            <a:endParaRPr lang="en-US" altLang="nl-NL" sz="2200" b="1">
              <a:solidFill>
                <a:srgbClr val="231973"/>
              </a:solidFill>
              <a:latin typeface="Calibri"/>
              <a:cs typeface="Calibri"/>
            </a:endParaRPr>
          </a:p>
          <a:p>
            <a:pPr eaLnBrk="1" fontAlgn="base" hangingPunct="1">
              <a:spcBef>
                <a:spcPct val="0"/>
              </a:spcBef>
              <a:spcAft>
                <a:spcPct val="0"/>
              </a:spcAft>
              <a:buNone/>
            </a:pPr>
            <a:endParaRPr lang="en-US" altLang="nl-NL" sz="2200" b="1">
              <a:solidFill>
                <a:srgbClr val="231973"/>
              </a:solidFill>
              <a:latin typeface="Calibri"/>
              <a:cs typeface="Calibri"/>
            </a:endParaRPr>
          </a:p>
          <a:p>
            <a:pPr eaLnBrk="1" fontAlgn="base" hangingPunct="1">
              <a:spcBef>
                <a:spcPct val="0"/>
              </a:spcBef>
              <a:spcAft>
                <a:spcPct val="0"/>
              </a:spcAft>
              <a:buNone/>
            </a:pPr>
            <a:r>
              <a:rPr lang="en-US" altLang="nl-NL" sz="2200" b="1">
                <a:solidFill>
                  <a:srgbClr val="231973"/>
                </a:solidFill>
                <a:latin typeface="Calibri"/>
                <a:cs typeface="Calibri"/>
              </a:rPr>
              <a:t>Jaar 1 </a:t>
            </a:r>
            <a:endParaRPr lang="en-US" altLang="nl-NL" sz="2200" b="1">
              <a:solidFill>
                <a:srgbClr val="231973"/>
              </a:solidFill>
              <a:latin typeface="Calibri" panose="020F0502020204030204" pitchFamily="34" charset="0"/>
              <a:cs typeface="Calibri"/>
            </a:endParaRPr>
          </a:p>
          <a:p>
            <a:pPr marL="342900" indent="-342900" eaLnBrk="1" fontAlgn="base" hangingPunct="1">
              <a:spcBef>
                <a:spcPct val="0"/>
              </a:spcBef>
              <a:spcAft>
                <a:spcPct val="0"/>
              </a:spcAft>
              <a:buClr>
                <a:srgbClr val="F02837"/>
              </a:buClr>
              <a:buFont typeface="Arial" panose="020B0604020202020204" pitchFamily="34" charset="0"/>
              <a:buChar char="•"/>
            </a:pPr>
            <a:r>
              <a:rPr lang="en-US" altLang="nl-NL" sz="2000">
                <a:solidFill>
                  <a:srgbClr val="231973"/>
                </a:solidFill>
                <a:latin typeface="Calibri"/>
                <a:cs typeface="Calibri"/>
              </a:rPr>
              <a:t>Semester 1: </a:t>
            </a:r>
            <a:r>
              <a:rPr lang="en-US" altLang="nl-NL" sz="2000" err="1">
                <a:solidFill>
                  <a:srgbClr val="231973"/>
                </a:solidFill>
                <a:latin typeface="Calibri"/>
                <a:cs typeface="Calibri"/>
              </a:rPr>
              <a:t>groep</a:t>
            </a:r>
            <a:r>
              <a:rPr lang="en-US" altLang="nl-NL" sz="2000">
                <a:solidFill>
                  <a:srgbClr val="231973"/>
                </a:solidFill>
                <a:latin typeface="Calibri"/>
                <a:cs typeface="Calibri"/>
              </a:rPr>
              <a:t> naar </a:t>
            </a:r>
            <a:r>
              <a:rPr lang="en-US" altLang="nl-NL" sz="2000" err="1">
                <a:solidFill>
                  <a:srgbClr val="231973"/>
                </a:solidFill>
                <a:latin typeface="Calibri"/>
                <a:cs typeface="Calibri"/>
              </a:rPr>
              <a:t>keuze</a:t>
            </a:r>
            <a:endParaRPr lang="en-US" altLang="nl-NL" sz="2000">
              <a:solidFill>
                <a:srgbClr val="231973"/>
              </a:solidFill>
              <a:latin typeface="Calibri"/>
              <a:cs typeface="Calibri"/>
            </a:endParaRPr>
          </a:p>
          <a:p>
            <a:pPr marL="342900" indent="-342900" eaLnBrk="1" fontAlgn="base" hangingPunct="1">
              <a:spcBef>
                <a:spcPct val="0"/>
              </a:spcBef>
              <a:spcAft>
                <a:spcPct val="0"/>
              </a:spcAft>
              <a:buClr>
                <a:srgbClr val="F02837"/>
              </a:buClr>
              <a:buFont typeface="Arial" panose="020B0604020202020204" pitchFamily="34" charset="0"/>
              <a:buChar char="•"/>
            </a:pPr>
            <a:r>
              <a:rPr lang="en-US" altLang="nl-NL" sz="2000">
                <a:solidFill>
                  <a:srgbClr val="231973"/>
                </a:solidFill>
                <a:latin typeface="Calibri"/>
                <a:cs typeface="Calibri"/>
              </a:rPr>
              <a:t>Semester 2: midden- of </a:t>
            </a:r>
            <a:r>
              <a:rPr lang="en-US" altLang="nl-NL" sz="2000" err="1">
                <a:solidFill>
                  <a:srgbClr val="231973"/>
                </a:solidFill>
                <a:latin typeface="Calibri"/>
                <a:cs typeface="Calibri"/>
              </a:rPr>
              <a:t>bovenbouw</a:t>
            </a:r>
            <a:endParaRPr lang="en-US" altLang="nl-NL" sz="2000">
              <a:solidFill>
                <a:srgbClr val="231973"/>
              </a:solidFill>
              <a:latin typeface="Calibri"/>
              <a:cs typeface="Calibri"/>
            </a:endParaRPr>
          </a:p>
          <a:p>
            <a:pPr eaLnBrk="1" fontAlgn="base" hangingPunct="1">
              <a:spcBef>
                <a:spcPct val="0"/>
              </a:spcBef>
              <a:spcAft>
                <a:spcPct val="0"/>
              </a:spcAft>
              <a:buFontTx/>
              <a:buNone/>
            </a:pPr>
            <a:endParaRPr lang="en-US" altLang="nl-NL" sz="2400">
              <a:solidFill>
                <a:srgbClr val="231973"/>
              </a:solidFill>
              <a:latin typeface="Calibri" panose="020F0502020204030204" pitchFamily="34" charset="0"/>
              <a:cs typeface="Calibri"/>
            </a:endParaRPr>
          </a:p>
          <a:p>
            <a:pPr eaLnBrk="1" fontAlgn="base" hangingPunct="1">
              <a:spcBef>
                <a:spcPct val="0"/>
              </a:spcBef>
              <a:spcAft>
                <a:spcPct val="0"/>
              </a:spcAft>
              <a:buNone/>
            </a:pPr>
            <a:r>
              <a:rPr lang="en-US" altLang="nl-NL" sz="2200" b="1">
                <a:solidFill>
                  <a:srgbClr val="231973"/>
                </a:solidFill>
                <a:latin typeface="Calibri"/>
                <a:cs typeface="Calibri"/>
              </a:rPr>
              <a:t>Jaar 2 </a:t>
            </a:r>
            <a:endParaRPr lang="en-US" altLang="nl-NL" sz="2200" b="1">
              <a:solidFill>
                <a:srgbClr val="231973"/>
              </a:solidFill>
              <a:latin typeface="Calibri" panose="020F0502020204030204" pitchFamily="34" charset="0"/>
              <a:cs typeface="Calibri"/>
            </a:endParaRPr>
          </a:p>
          <a:p>
            <a:pPr marL="342900" indent="-342900" eaLnBrk="1" fontAlgn="base" hangingPunct="1">
              <a:spcBef>
                <a:spcPct val="0"/>
              </a:spcBef>
              <a:spcAft>
                <a:spcPct val="0"/>
              </a:spcAft>
              <a:buClr>
                <a:srgbClr val="F02837"/>
              </a:buClr>
              <a:buFont typeface="Arial" panose="020B0604020202020204" pitchFamily="34" charset="0"/>
              <a:buChar char="•"/>
            </a:pPr>
            <a:r>
              <a:rPr lang="en-US" altLang="nl-NL" sz="2000">
                <a:solidFill>
                  <a:srgbClr val="231973"/>
                </a:solidFill>
                <a:latin typeface="Calibri"/>
                <a:cs typeface="Calibri"/>
              </a:rPr>
              <a:t>Semester 1: midden- of </a:t>
            </a:r>
            <a:r>
              <a:rPr lang="en-US" altLang="nl-NL" sz="2000" err="1">
                <a:solidFill>
                  <a:srgbClr val="231973"/>
                </a:solidFill>
                <a:latin typeface="Calibri"/>
                <a:cs typeface="Calibri"/>
              </a:rPr>
              <a:t>bovenbouw</a:t>
            </a:r>
            <a:endParaRPr lang="en-US" altLang="nl-NL" sz="2000">
              <a:solidFill>
                <a:srgbClr val="231973"/>
              </a:solidFill>
              <a:latin typeface="Calibri"/>
              <a:cs typeface="Calibri"/>
            </a:endParaRPr>
          </a:p>
          <a:p>
            <a:pPr marL="342900" indent="-342900" eaLnBrk="1" fontAlgn="base" hangingPunct="1">
              <a:spcBef>
                <a:spcPct val="0"/>
              </a:spcBef>
              <a:spcAft>
                <a:spcPct val="0"/>
              </a:spcAft>
              <a:buClr>
                <a:srgbClr val="F02837"/>
              </a:buClr>
              <a:buFont typeface="Arial" panose="020B0604020202020204" pitchFamily="34" charset="0"/>
              <a:buChar char="•"/>
            </a:pPr>
            <a:r>
              <a:rPr lang="en-US" altLang="nl-NL" sz="2000">
                <a:solidFill>
                  <a:srgbClr val="231973"/>
                </a:solidFill>
                <a:latin typeface="Calibri"/>
                <a:cs typeface="Calibri"/>
              </a:rPr>
              <a:t>Semester 2: </a:t>
            </a:r>
            <a:r>
              <a:rPr lang="en-US" altLang="nl-NL" sz="2000" err="1">
                <a:solidFill>
                  <a:srgbClr val="231973"/>
                </a:solidFill>
                <a:latin typeface="Calibri"/>
                <a:cs typeface="Calibri"/>
              </a:rPr>
              <a:t>onderbouw</a:t>
            </a:r>
            <a:r>
              <a:rPr lang="en-US" altLang="nl-NL" sz="2000">
                <a:solidFill>
                  <a:srgbClr val="231973"/>
                </a:solidFill>
                <a:latin typeface="Calibri"/>
                <a:cs typeface="Calibri"/>
              </a:rPr>
              <a:t> (1-2)</a:t>
            </a:r>
          </a:p>
          <a:p>
            <a:pPr eaLnBrk="1" fontAlgn="base" hangingPunct="1">
              <a:spcBef>
                <a:spcPct val="0"/>
              </a:spcBef>
              <a:spcAft>
                <a:spcPct val="0"/>
              </a:spcAft>
              <a:buFontTx/>
              <a:buNone/>
            </a:pPr>
            <a:endParaRPr lang="en-US" altLang="nl-NL" sz="2400" b="1">
              <a:solidFill>
                <a:srgbClr val="231973"/>
              </a:solidFill>
              <a:latin typeface="Calibri" panose="020F0502020204030204" pitchFamily="34" charset="0"/>
              <a:cs typeface="Calibri"/>
            </a:endParaRPr>
          </a:p>
          <a:p>
            <a:pPr eaLnBrk="1" fontAlgn="base" hangingPunct="1">
              <a:spcBef>
                <a:spcPct val="0"/>
              </a:spcBef>
              <a:spcAft>
                <a:spcPct val="0"/>
              </a:spcAft>
              <a:buNone/>
            </a:pPr>
            <a:r>
              <a:rPr lang="en-US" altLang="nl-NL" sz="2200" b="1">
                <a:solidFill>
                  <a:srgbClr val="231973"/>
                </a:solidFill>
                <a:latin typeface="Calibri"/>
                <a:cs typeface="Calibri"/>
              </a:rPr>
              <a:t>Jaar 3 </a:t>
            </a:r>
            <a:endParaRPr lang="en-US" altLang="nl-NL" sz="2200" b="1">
              <a:solidFill>
                <a:srgbClr val="231973"/>
              </a:solidFill>
              <a:latin typeface="Calibri" panose="020F0502020204030204" pitchFamily="34" charset="0"/>
              <a:cs typeface="Calibri"/>
            </a:endParaRPr>
          </a:p>
          <a:p>
            <a:pPr eaLnBrk="1" fontAlgn="base" hangingPunct="1">
              <a:spcBef>
                <a:spcPct val="0"/>
              </a:spcBef>
              <a:spcAft>
                <a:spcPct val="0"/>
              </a:spcAft>
              <a:buNone/>
            </a:pPr>
            <a:r>
              <a:rPr lang="en-US" altLang="nl-NL" sz="2000" err="1">
                <a:solidFill>
                  <a:srgbClr val="231973"/>
                </a:solidFill>
                <a:latin typeface="Calibri"/>
                <a:cs typeface="Calibri"/>
              </a:rPr>
              <a:t>Groep</a:t>
            </a:r>
            <a:r>
              <a:rPr lang="en-US" altLang="nl-NL" sz="2000">
                <a:solidFill>
                  <a:srgbClr val="231973"/>
                </a:solidFill>
                <a:latin typeface="Calibri"/>
                <a:cs typeface="Calibri"/>
              </a:rPr>
              <a:t> naar </a:t>
            </a:r>
            <a:r>
              <a:rPr lang="en-US" altLang="nl-NL" sz="2000" err="1">
                <a:solidFill>
                  <a:srgbClr val="231973"/>
                </a:solidFill>
                <a:latin typeface="Calibri"/>
                <a:cs typeface="Calibri"/>
              </a:rPr>
              <a:t>keuze</a:t>
            </a:r>
            <a:endParaRPr lang="en-US" altLang="nl-NL" sz="2000">
              <a:solidFill>
                <a:srgbClr val="231973"/>
              </a:solidFill>
              <a:latin typeface="Calibri"/>
              <a:cs typeface="Calibri"/>
            </a:endParaRPr>
          </a:p>
          <a:p>
            <a:pPr eaLnBrk="1" fontAlgn="base" hangingPunct="1">
              <a:spcBef>
                <a:spcPct val="0"/>
              </a:spcBef>
              <a:spcAft>
                <a:spcPct val="0"/>
              </a:spcAft>
              <a:buFontTx/>
              <a:buNone/>
            </a:pPr>
            <a:endParaRPr lang="en-US" altLang="nl-NL" sz="1800">
              <a:solidFill>
                <a:srgbClr val="231973"/>
              </a:solidFill>
              <a:cs typeface="Arial"/>
            </a:endParaRPr>
          </a:p>
          <a:p>
            <a:pPr eaLnBrk="1" fontAlgn="base" hangingPunct="1">
              <a:spcBef>
                <a:spcPct val="0"/>
              </a:spcBef>
              <a:spcAft>
                <a:spcPct val="0"/>
              </a:spcAft>
              <a:buNone/>
            </a:pPr>
            <a:r>
              <a:rPr lang="en-US" altLang="nl-NL" sz="2200" b="1" err="1">
                <a:solidFill>
                  <a:srgbClr val="231973"/>
                </a:solidFill>
                <a:latin typeface="Calibri"/>
                <a:cs typeface="Calibri"/>
              </a:rPr>
              <a:t>Organisatie</a:t>
            </a:r>
            <a:endParaRPr lang="en-US" altLang="nl-NL" sz="2200" b="1">
              <a:solidFill>
                <a:srgbClr val="231973"/>
              </a:solidFill>
              <a:latin typeface="Calibri"/>
              <a:cs typeface="Calibri"/>
            </a:endParaRPr>
          </a:p>
          <a:p>
            <a:pPr marL="285750" indent="-285750" eaLnBrk="1" fontAlgn="base" hangingPunct="1">
              <a:spcBef>
                <a:spcPct val="0"/>
              </a:spcBef>
              <a:spcAft>
                <a:spcPct val="0"/>
              </a:spcAft>
              <a:buClr>
                <a:srgbClr val="F02837"/>
              </a:buClr>
              <a:defRPr/>
            </a:pPr>
            <a:r>
              <a:rPr lang="en-US" altLang="nl-NL" sz="2000" err="1">
                <a:solidFill>
                  <a:srgbClr val="231973"/>
                </a:solidFill>
                <a:latin typeface="Calibri"/>
                <a:cs typeface="Calibri"/>
              </a:rPr>
              <a:t>Stagebureau</a:t>
            </a:r>
            <a:r>
              <a:rPr lang="en-US" altLang="nl-NL" sz="2000">
                <a:solidFill>
                  <a:srgbClr val="231973"/>
                </a:solidFill>
                <a:latin typeface="Calibri"/>
                <a:cs typeface="Calibri"/>
              </a:rPr>
              <a:t> </a:t>
            </a:r>
            <a:r>
              <a:rPr lang="en-US" altLang="nl-NL" sz="2000" err="1">
                <a:solidFill>
                  <a:srgbClr val="231973"/>
                </a:solidFill>
                <a:latin typeface="Calibri"/>
                <a:cs typeface="Calibri"/>
              </a:rPr>
              <a:t>zorgt</a:t>
            </a:r>
            <a:r>
              <a:rPr lang="en-US" altLang="nl-NL" sz="2000">
                <a:solidFill>
                  <a:srgbClr val="231973"/>
                </a:solidFill>
                <a:latin typeface="Calibri"/>
                <a:cs typeface="Calibri"/>
              </a:rPr>
              <a:t> </a:t>
            </a:r>
            <a:r>
              <a:rPr lang="en-US" altLang="nl-NL" sz="2000" err="1">
                <a:solidFill>
                  <a:srgbClr val="231973"/>
                </a:solidFill>
                <a:latin typeface="Calibri"/>
                <a:cs typeface="Calibri"/>
              </a:rPr>
              <a:t>voor</a:t>
            </a:r>
            <a:r>
              <a:rPr lang="en-US" altLang="nl-NL" sz="2000">
                <a:solidFill>
                  <a:srgbClr val="231973"/>
                </a:solidFill>
                <a:latin typeface="Calibri"/>
                <a:cs typeface="Calibri"/>
              </a:rPr>
              <a:t> </a:t>
            </a:r>
            <a:r>
              <a:rPr lang="en-US" altLang="nl-NL" sz="2000" err="1">
                <a:solidFill>
                  <a:srgbClr val="231973"/>
                </a:solidFill>
                <a:latin typeface="Calibri"/>
                <a:cs typeface="Calibri"/>
              </a:rPr>
              <a:t>stageplaats</a:t>
            </a:r>
            <a:endParaRPr lang="en-US" altLang="nl-NL" sz="2000">
              <a:solidFill>
                <a:srgbClr val="231973"/>
              </a:solidFill>
              <a:latin typeface="Calibri"/>
              <a:cs typeface="Calibri"/>
            </a:endParaRPr>
          </a:p>
          <a:p>
            <a:pPr marL="285750" indent="-285750" eaLnBrk="1" fontAlgn="base" hangingPunct="1">
              <a:spcBef>
                <a:spcPct val="0"/>
              </a:spcBef>
              <a:spcAft>
                <a:spcPct val="0"/>
              </a:spcAft>
              <a:buClr>
                <a:srgbClr val="F02837"/>
              </a:buClr>
              <a:defRPr/>
            </a:pPr>
            <a:r>
              <a:rPr lang="en-US" altLang="nl-NL" sz="2000" err="1">
                <a:solidFill>
                  <a:srgbClr val="231973"/>
                </a:solidFill>
                <a:latin typeface="Calibri"/>
                <a:cs typeface="Calibri"/>
              </a:rPr>
              <a:t>Acceptabele</a:t>
            </a:r>
            <a:r>
              <a:rPr lang="en-US" altLang="nl-NL" sz="2000">
                <a:solidFill>
                  <a:srgbClr val="231973"/>
                </a:solidFill>
                <a:latin typeface="Calibri"/>
                <a:cs typeface="Calibri"/>
              </a:rPr>
              <a:t> </a:t>
            </a:r>
            <a:r>
              <a:rPr lang="en-US" altLang="nl-NL" sz="2000" err="1">
                <a:solidFill>
                  <a:srgbClr val="231973"/>
                </a:solidFill>
                <a:latin typeface="Calibri"/>
                <a:cs typeface="Calibri"/>
              </a:rPr>
              <a:t>reistijd</a:t>
            </a:r>
            <a:r>
              <a:rPr lang="en-US" altLang="nl-NL" sz="2000">
                <a:solidFill>
                  <a:srgbClr val="231973"/>
                </a:solidFill>
                <a:latin typeface="Calibri"/>
                <a:cs typeface="Calibri"/>
              </a:rPr>
              <a:t> (± 30-45 </a:t>
            </a:r>
            <a:r>
              <a:rPr lang="en-US" altLang="nl-NL" sz="2000" err="1">
                <a:solidFill>
                  <a:srgbClr val="231973"/>
                </a:solidFill>
                <a:latin typeface="Calibri"/>
                <a:cs typeface="Calibri"/>
              </a:rPr>
              <a:t>minuten</a:t>
            </a:r>
            <a:r>
              <a:rPr lang="en-US" altLang="nl-NL" sz="2000">
                <a:solidFill>
                  <a:srgbClr val="231973"/>
                </a:solidFill>
                <a:latin typeface="Calibri"/>
                <a:cs typeface="Calibri"/>
              </a:rPr>
              <a:t>)</a:t>
            </a:r>
          </a:p>
          <a:p>
            <a:pPr marL="285750" indent="-285750" eaLnBrk="1" fontAlgn="base" hangingPunct="1">
              <a:spcBef>
                <a:spcPct val="0"/>
              </a:spcBef>
              <a:spcAft>
                <a:spcPct val="0"/>
              </a:spcAft>
              <a:buClr>
                <a:srgbClr val="F02837"/>
              </a:buClr>
              <a:defRPr/>
            </a:pPr>
            <a:r>
              <a:rPr lang="en-US" altLang="nl-NL" sz="2000" err="1">
                <a:solidFill>
                  <a:srgbClr val="231973"/>
                </a:solidFill>
                <a:latin typeface="Calibri"/>
                <a:cs typeface="Calibri"/>
              </a:rPr>
              <a:t>Niet</a:t>
            </a:r>
            <a:r>
              <a:rPr lang="en-US" altLang="nl-NL" sz="2000">
                <a:solidFill>
                  <a:srgbClr val="231973"/>
                </a:solidFill>
                <a:latin typeface="Calibri"/>
                <a:cs typeface="Calibri"/>
              </a:rPr>
              <a:t> op school van </a:t>
            </a:r>
            <a:r>
              <a:rPr lang="en-US" altLang="nl-NL" sz="2000" err="1">
                <a:solidFill>
                  <a:srgbClr val="231973"/>
                </a:solidFill>
                <a:latin typeface="Calibri"/>
                <a:cs typeface="Calibri"/>
              </a:rPr>
              <a:t>ouders</a:t>
            </a:r>
            <a:r>
              <a:rPr lang="en-US" altLang="nl-NL" sz="2000">
                <a:solidFill>
                  <a:srgbClr val="231973"/>
                </a:solidFill>
                <a:latin typeface="Calibri"/>
                <a:cs typeface="Calibri"/>
              </a:rPr>
              <a:t> of </a:t>
            </a:r>
            <a:r>
              <a:rPr lang="en-US" altLang="nl-NL" sz="2000" err="1">
                <a:solidFill>
                  <a:srgbClr val="231973"/>
                </a:solidFill>
                <a:latin typeface="Calibri"/>
                <a:cs typeface="Calibri"/>
              </a:rPr>
              <a:t>kinderen</a:t>
            </a:r>
            <a:endParaRPr lang="en-US" altLang="nl-NL" sz="2000">
              <a:solidFill>
                <a:srgbClr val="231973"/>
              </a:solidFill>
              <a:latin typeface="Calibri"/>
              <a:cs typeface="Calibri"/>
            </a:endParaRPr>
          </a:p>
          <a:p>
            <a:pPr marL="285750" indent="-285750" eaLnBrk="1" fontAlgn="base" hangingPunct="1">
              <a:spcBef>
                <a:spcPct val="0"/>
              </a:spcBef>
              <a:spcAft>
                <a:spcPct val="0"/>
              </a:spcAft>
              <a:buClr>
                <a:srgbClr val="F02837"/>
              </a:buClr>
              <a:defRPr/>
            </a:pPr>
            <a:r>
              <a:rPr lang="en-US" altLang="nl-NL" sz="2000" err="1">
                <a:solidFill>
                  <a:srgbClr val="231973"/>
                </a:solidFill>
                <a:latin typeface="Calibri"/>
                <a:cs typeface="Calibri"/>
              </a:rPr>
              <a:t>Maximaal</a:t>
            </a:r>
            <a:r>
              <a:rPr lang="en-US" altLang="nl-NL" sz="2000">
                <a:solidFill>
                  <a:srgbClr val="231973"/>
                </a:solidFill>
                <a:latin typeface="Calibri"/>
                <a:cs typeface="Calibri"/>
              </a:rPr>
              <a:t> 1x </a:t>
            </a:r>
            <a:r>
              <a:rPr lang="en-US" altLang="nl-NL" sz="2000" err="1">
                <a:solidFill>
                  <a:srgbClr val="231973"/>
                </a:solidFill>
                <a:latin typeface="Calibri"/>
                <a:cs typeface="Calibri"/>
              </a:rPr>
              <a:t>bij</a:t>
            </a:r>
            <a:r>
              <a:rPr lang="en-US" altLang="nl-NL" sz="2000">
                <a:solidFill>
                  <a:srgbClr val="231973"/>
                </a:solidFill>
                <a:latin typeface="Calibri"/>
                <a:cs typeface="Calibri"/>
              </a:rPr>
              <a:t> </a:t>
            </a:r>
            <a:r>
              <a:rPr lang="en-US" altLang="nl-NL" sz="2000" err="1">
                <a:solidFill>
                  <a:srgbClr val="231973"/>
                </a:solidFill>
                <a:latin typeface="Calibri"/>
                <a:cs typeface="Calibri"/>
              </a:rPr>
              <a:t>werkgever</a:t>
            </a:r>
            <a:r>
              <a:rPr lang="en-US" altLang="nl-NL" sz="2000">
                <a:solidFill>
                  <a:srgbClr val="231973"/>
                </a:solidFill>
                <a:latin typeface="Calibri"/>
                <a:cs typeface="Calibri"/>
              </a:rPr>
              <a:t> (</a:t>
            </a:r>
            <a:r>
              <a:rPr lang="en-US" altLang="nl-NL" sz="2000" err="1">
                <a:solidFill>
                  <a:srgbClr val="231973"/>
                </a:solidFill>
                <a:latin typeface="Calibri"/>
                <a:cs typeface="Calibri"/>
              </a:rPr>
              <a:t>niet</a:t>
            </a:r>
            <a:r>
              <a:rPr lang="en-US" altLang="nl-NL" sz="2000">
                <a:solidFill>
                  <a:srgbClr val="231973"/>
                </a:solidFill>
                <a:latin typeface="Calibri"/>
                <a:cs typeface="Calibri"/>
              </a:rPr>
              <a:t> in </a:t>
            </a:r>
            <a:r>
              <a:rPr lang="en-US" altLang="nl-NL" sz="2000" err="1">
                <a:solidFill>
                  <a:srgbClr val="231973"/>
                </a:solidFill>
                <a:latin typeface="Calibri"/>
                <a:cs typeface="Calibri"/>
              </a:rPr>
              <a:t>eerste</a:t>
            </a:r>
            <a:r>
              <a:rPr lang="en-US" altLang="nl-NL" sz="2000">
                <a:solidFill>
                  <a:srgbClr val="231973"/>
                </a:solidFill>
                <a:latin typeface="Calibri"/>
                <a:cs typeface="Calibri"/>
              </a:rPr>
              <a:t> </a:t>
            </a:r>
            <a:r>
              <a:rPr lang="en-US" altLang="nl-NL" sz="2000" err="1">
                <a:solidFill>
                  <a:srgbClr val="231973"/>
                </a:solidFill>
                <a:latin typeface="Calibri"/>
                <a:cs typeface="Calibri"/>
              </a:rPr>
              <a:t>jaar</a:t>
            </a:r>
            <a:r>
              <a:rPr lang="en-US" altLang="nl-NL" sz="2000">
                <a:solidFill>
                  <a:srgbClr val="231973"/>
                </a:solidFill>
                <a:latin typeface="Calibri"/>
                <a:cs typeface="Calibri"/>
              </a:rPr>
              <a:t>)</a:t>
            </a:r>
          </a:p>
        </p:txBody>
      </p:sp>
      <p:sp>
        <p:nvSpPr>
          <p:cNvPr id="5" name="Titel 1"/>
          <p:cNvSpPr>
            <a:spLocks noGrp="1"/>
          </p:cNvSpPr>
          <p:nvPr>
            <p:ph type="title"/>
          </p:nvPr>
        </p:nvSpPr>
        <p:spPr>
          <a:xfrm>
            <a:off x="762688" y="379767"/>
            <a:ext cx="9887043" cy="410453"/>
          </a:xfrm>
        </p:spPr>
        <p:txBody>
          <a:bodyPr>
            <a:noAutofit/>
          </a:bodyPr>
          <a:lstStyle/>
          <a:p>
            <a:pPr algn="l"/>
            <a:r>
              <a:rPr lang="nl-NL" sz="2800">
                <a:solidFill>
                  <a:srgbClr val="231973"/>
                </a:solidFill>
                <a:latin typeface="Calibri"/>
                <a:ea typeface="+mn-ea"/>
                <a:cs typeface="Calibri"/>
              </a:rPr>
              <a:t>STAGE DEELTIJD VERKORT</a:t>
            </a:r>
          </a:p>
        </p:txBody>
      </p:sp>
      <p:pic>
        <p:nvPicPr>
          <p:cNvPr id="7" name="Afbeelding 6">
            <a:extLst>
              <a:ext uri="{FF2B5EF4-FFF2-40B4-BE49-F238E27FC236}">
                <a16:creationId xmlns:a16="http://schemas.microsoft.com/office/drawing/2014/main" id="{8A878049-9C22-4AA1-9A2F-71A8CFCA15B7}"/>
              </a:ext>
            </a:extLst>
          </p:cNvPr>
          <p:cNvPicPr>
            <a:picLocks noChangeAspect="1"/>
          </p:cNvPicPr>
          <p:nvPr/>
        </p:nvPicPr>
        <p:blipFill>
          <a:blip r:embed="rId2"/>
          <a:stretch>
            <a:fillRect/>
          </a:stretch>
        </p:blipFill>
        <p:spPr>
          <a:xfrm rot="10800000">
            <a:off x="10869200" y="2749777"/>
            <a:ext cx="2230951" cy="2230951"/>
          </a:xfrm>
          <a:prstGeom prst="rect">
            <a:avLst/>
          </a:prstGeom>
        </p:spPr>
      </p:pic>
      <p:pic>
        <p:nvPicPr>
          <p:cNvPr id="8" name="Afbeelding 7">
            <a:extLst>
              <a:ext uri="{FF2B5EF4-FFF2-40B4-BE49-F238E27FC236}">
                <a16:creationId xmlns:a16="http://schemas.microsoft.com/office/drawing/2014/main" id="{7205BEE6-0A45-4F60-8FDA-7668EE6394D3}"/>
              </a:ext>
            </a:extLst>
          </p:cNvPr>
          <p:cNvPicPr>
            <a:picLocks noChangeAspect="1"/>
          </p:cNvPicPr>
          <p:nvPr/>
        </p:nvPicPr>
        <p:blipFill>
          <a:blip r:embed="rId3"/>
          <a:srcRect/>
          <a:stretch/>
        </p:blipFill>
        <p:spPr>
          <a:xfrm rot="16200000" flipH="1">
            <a:off x="110167" y="1044933"/>
            <a:ext cx="2231329" cy="2231329"/>
          </a:xfrm>
          <a:prstGeom prst="rect">
            <a:avLst/>
          </a:prstGeom>
        </p:spPr>
      </p:pic>
      <p:pic>
        <p:nvPicPr>
          <p:cNvPr id="6" name="Afbeelding 5">
            <a:extLst>
              <a:ext uri="{FF2B5EF4-FFF2-40B4-BE49-F238E27FC236}">
                <a16:creationId xmlns:a16="http://schemas.microsoft.com/office/drawing/2014/main" id="{94D071A4-1BBB-4366-976D-9CF0860EC9EA}"/>
              </a:ext>
            </a:extLst>
          </p:cNvPr>
          <p:cNvPicPr>
            <a:picLocks noChangeAspect="1"/>
          </p:cNvPicPr>
          <p:nvPr/>
        </p:nvPicPr>
        <p:blipFill>
          <a:blip r:embed="rId4"/>
          <a:srcRect/>
          <a:stretch/>
        </p:blipFill>
        <p:spPr>
          <a:xfrm flipH="1">
            <a:off x="0" y="1668283"/>
            <a:ext cx="4760536" cy="4608852"/>
          </a:xfrm>
          <a:prstGeom prst="rect">
            <a:avLst/>
          </a:prstGeom>
        </p:spPr>
      </p:pic>
    </p:spTree>
    <p:extLst>
      <p:ext uri="{BB962C8B-B14F-4D97-AF65-F5344CB8AC3E}">
        <p14:creationId xmlns:p14="http://schemas.microsoft.com/office/powerpoint/2010/main" val="3764546433"/>
      </p:ext>
    </p:extLst>
  </p:cSld>
  <p:clrMapOvr>
    <a:masterClrMapping/>
  </p:clrMapOvr>
</p:sld>
</file>

<file path=ppt/theme/theme1.xml><?xml version="1.0" encoding="utf-8"?>
<a:theme xmlns:a="http://schemas.openxmlformats.org/drawingml/2006/main" name="De Kempel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Aangepast 1">
      <a:dk1>
        <a:srgbClr val="231973"/>
      </a:dk1>
      <a:lt1>
        <a:srgbClr val="FFFFFF"/>
      </a:lt1>
      <a:dk2>
        <a:srgbClr val="F02837"/>
      </a:dk2>
      <a:lt2>
        <a:srgbClr val="FFFFFF"/>
      </a:lt2>
      <a:accent1>
        <a:srgbClr val="F02837"/>
      </a:accent1>
      <a:accent2>
        <a:srgbClr val="231973"/>
      </a:accent2>
      <a:accent3>
        <a:srgbClr val="A2A1C3"/>
      </a:accent3>
      <a:accent4>
        <a:srgbClr val="9FC8E1"/>
      </a:accent4>
      <a:accent5>
        <a:srgbClr val="D1D1E1"/>
      </a:accent5>
      <a:accent6>
        <a:srgbClr val="CAE0EE"/>
      </a:accent6>
      <a:hlink>
        <a:srgbClr val="F02837"/>
      </a:hlink>
      <a:folHlink>
        <a:srgbClr val="23197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sjabloon" id="{0D58A3CA-42BB-4EB2-9EA9-98DC59BD792E}" vid="{98600211-382A-4CC1-AD0A-399E8E4B4F8D}"/>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DBEE5C1976F28418DDBEA71A2DD3543" ma:contentTypeVersion="16" ma:contentTypeDescription="Een nieuw document maken." ma:contentTypeScope="" ma:versionID="0b8e8872cbff2db3da0f1069f90e4b97">
  <xsd:schema xmlns:xsd="http://www.w3.org/2001/XMLSchema" xmlns:xs="http://www.w3.org/2001/XMLSchema" xmlns:p="http://schemas.microsoft.com/office/2006/metadata/properties" xmlns:ns2="8de9dc2c-9c49-4aa1-a5d4-c2c0683cb10f" xmlns:ns3="807bb84b-b84c-4c15-9534-02bb318ece30" targetNamespace="http://schemas.microsoft.com/office/2006/metadata/properties" ma:root="true" ma:fieldsID="e37be3bf64fe6b2ca218543b3f77bc74" ns2:_="" ns3:_="">
    <xsd:import namespace="8de9dc2c-9c49-4aa1-a5d4-c2c0683cb10f"/>
    <xsd:import namespace="807bb84b-b84c-4c15-9534-02bb318ece3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e9dc2c-9c49-4aa1-a5d4-c2c0683cb1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f89bdf80-2207-4cff-a9be-3f2c5c9b367f"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7bb84b-b84c-4c15-9534-02bb318ece30"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TaxCatchAll" ma:index="22" nillable="true" ma:displayName="Taxonomy Catch All Column" ma:hidden="true" ma:list="{9e82f42a-55e9-47b4-9073-ecee2cd517e6}" ma:internalName="TaxCatchAll" ma:showField="CatchAllData" ma:web="807bb84b-b84c-4c15-9534-02bb318ece3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de9dc2c-9c49-4aa1-a5d4-c2c0683cb10f">
      <Terms xmlns="http://schemas.microsoft.com/office/infopath/2007/PartnerControls"/>
    </lcf76f155ced4ddcb4097134ff3c332f>
    <TaxCatchAll xmlns="807bb84b-b84c-4c15-9534-02bb318ece30" xsi:nil="true"/>
  </documentManagement>
</p:properties>
</file>

<file path=customXml/itemProps1.xml><?xml version="1.0" encoding="utf-8"?>
<ds:datastoreItem xmlns:ds="http://schemas.openxmlformats.org/officeDocument/2006/customXml" ds:itemID="{27566602-19EE-405E-B03D-913012152203}">
  <ds:schemaRefs>
    <ds:schemaRef ds:uri="http://schemas.microsoft.com/sharepoint/v3/contenttype/forms"/>
  </ds:schemaRefs>
</ds:datastoreItem>
</file>

<file path=customXml/itemProps2.xml><?xml version="1.0" encoding="utf-8"?>
<ds:datastoreItem xmlns:ds="http://schemas.openxmlformats.org/officeDocument/2006/customXml" ds:itemID="{74101A69-84D3-487A-86F9-AA53664E6130}">
  <ds:schemaRefs>
    <ds:schemaRef ds:uri="807bb84b-b84c-4c15-9534-02bb318ece30"/>
    <ds:schemaRef ds:uri="8de9dc2c-9c49-4aa1-a5d4-c2c0683cb10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3DDCEAA-8166-42AD-8BE6-36895FE6DC5C}">
  <ds:schemaRefs>
    <ds:schemaRef ds:uri="http://purl.org/dc/dcmitype/"/>
    <ds:schemaRef ds:uri="http://schemas.microsoft.com/office/2006/documentManagement/types"/>
    <ds:schemaRef ds:uri="http://schemas.openxmlformats.org/package/2006/metadata/core-properties"/>
    <ds:schemaRef ds:uri="http://www.w3.org/XML/1998/namespace"/>
    <ds:schemaRef ds:uri="8de9dc2c-9c49-4aa1-a5d4-c2c0683cb10f"/>
    <ds:schemaRef ds:uri="http://purl.org/dc/terms/"/>
    <ds:schemaRef ds:uri="http://schemas.microsoft.com/office/2006/metadata/properties"/>
    <ds:schemaRef ds:uri="http://purl.org/dc/elements/1.1/"/>
    <ds:schemaRef ds:uri="http://schemas.microsoft.com/office/infopath/2007/PartnerControls"/>
    <ds:schemaRef ds:uri="807bb84b-b84c-4c15-9534-02bb318ece30"/>
  </ds:schemaRefs>
</ds:datastoreItem>
</file>

<file path=docProps/app.xml><?xml version="1.0" encoding="utf-8"?>
<Properties xmlns="http://schemas.openxmlformats.org/officeDocument/2006/extended-properties" xmlns:vt="http://schemas.openxmlformats.org/officeDocument/2006/docPropsVTypes">
  <Template>blank</Template>
  <TotalTime>6</TotalTime>
  <Words>1657</Words>
  <Application>Microsoft Office PowerPoint</Application>
  <PresentationFormat>Widescreen</PresentationFormat>
  <Paragraphs>312</Paragraphs>
  <Slides>28</Slides>
  <Notes>0</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De Kempel 1</vt:lpstr>
      <vt:lpstr>Kantoorthema</vt:lpstr>
      <vt:lpstr>PowerPoint Presentation</vt:lpstr>
      <vt:lpstr>Even voorstellen </vt:lpstr>
      <vt:lpstr>PowerPoint Presentation</vt:lpstr>
      <vt:lpstr>Drie trajecten</vt:lpstr>
      <vt:lpstr>PowerPoint Presentation</vt:lpstr>
      <vt:lpstr>VERKORTE DEELTIJD</vt:lpstr>
      <vt:lpstr>OPBOUW PROGRAMMA DEELTIJD VERKORT </vt:lpstr>
      <vt:lpstr>EEN GREEP UIT DE VAKKEN VOOR VERKORTE DEELTIJD EN ZIJ-INSTROOM</vt:lpstr>
      <vt:lpstr>STAGE DEELTIJD VERKORT</vt:lpstr>
      <vt:lpstr>PowerPoint Presentation</vt:lpstr>
      <vt:lpstr>PowerPoint Presentation</vt:lpstr>
      <vt:lpstr>Versneld voor de klas</vt:lpstr>
      <vt:lpstr>VERSNELD VOOR DE KLAS</vt:lpstr>
      <vt:lpstr>PowerPoint Presentation</vt:lpstr>
      <vt:lpstr>ZIJ-INSTROOMTRAJECT  </vt:lpstr>
      <vt:lpstr>ZIJ-INSTROOM IN HET BEROEP: algemeen</vt:lpstr>
      <vt:lpstr>TRAJECT</vt:lpstr>
      <vt:lpstr>ZIJ-INSTROOM GESCHIKTHEIDSONDERZOEK</vt:lpstr>
      <vt:lpstr>Bekwaamheidseisen – opbouwen portfolio</vt:lpstr>
      <vt:lpstr>Bewijsmateriaal + reflectie</vt:lpstr>
      <vt:lpstr>ZIJ-INSTROOM IN HET BEROEP</vt:lpstr>
      <vt:lpstr>TIPS </vt:lpstr>
      <vt:lpstr>KORT SAMENGEVAT</vt:lpstr>
      <vt:lpstr>PowerPoint Presentation</vt:lpstr>
      <vt:lpstr>TOT slot</vt:lpstr>
      <vt:lpstr>Studeren op De kempel</vt:lpstr>
      <vt:lpstr>INSCHRIJVEN &amp; STARTEN</vt:lpstr>
      <vt:lpstr>Meer informatie?</vt:lpstr>
    </vt:vector>
  </TitlesOfParts>
  <Company>Hogeschool de Kempel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konincks, yolanda</dc:creator>
  <cp:lastModifiedBy>Verbakel, Elle</cp:lastModifiedBy>
  <cp:revision>18</cp:revision>
  <dcterms:created xsi:type="dcterms:W3CDTF">2016-11-01T13:15:34Z</dcterms:created>
  <dcterms:modified xsi:type="dcterms:W3CDTF">2023-06-27T14:05:37Z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0x0101009DBEE5C1976F28418DDBEA71A2DD3543</vt:lpwstr>
  </property>
  <property fmtid="{D5CDD505-2E9C-101B-9397-08002B2CF9AE}" pid="3" name="_dlc_DocIdItemGuid">
    <vt:lpwstr>26949fbe-825d-41df-86fe-0bd2c3308ea9</vt:lpwstr>
  </property>
  <property fmtid="{D5CDD505-2E9C-101B-9397-08002B2CF9AE}" pid="4" name="MediaServiceImageTags">
    <vt:lpwstr/>
  </property>
</Properties>
</file>