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Lst>
  <p:notesMasterIdLst>
    <p:notesMasterId r:id="rId34"/>
  </p:notesMasterIdLst>
  <p:sldIdLst>
    <p:sldId id="257" r:id="rId6"/>
    <p:sldId id="346" r:id="rId7"/>
    <p:sldId id="303" r:id="rId8"/>
    <p:sldId id="260" r:id="rId9"/>
    <p:sldId id="360" r:id="rId10"/>
    <p:sldId id="372" r:id="rId11"/>
    <p:sldId id="264" r:id="rId12"/>
    <p:sldId id="309" r:id="rId13"/>
    <p:sldId id="267" r:id="rId14"/>
    <p:sldId id="331" r:id="rId15"/>
    <p:sldId id="361" r:id="rId16"/>
    <p:sldId id="358" r:id="rId17"/>
    <p:sldId id="317" r:id="rId18"/>
    <p:sldId id="362" r:id="rId19"/>
    <p:sldId id="376" r:id="rId20"/>
    <p:sldId id="371" r:id="rId21"/>
    <p:sldId id="301" r:id="rId22"/>
    <p:sldId id="318" r:id="rId23"/>
    <p:sldId id="275" r:id="rId24"/>
    <p:sldId id="296" r:id="rId25"/>
    <p:sldId id="377" r:id="rId26"/>
    <p:sldId id="367" r:id="rId27"/>
    <p:sldId id="328" r:id="rId28"/>
    <p:sldId id="369" r:id="rId29"/>
    <p:sldId id="352" r:id="rId30"/>
    <p:sldId id="353" r:id="rId31"/>
    <p:sldId id="320" r:id="rId32"/>
    <p:sldId id="354" r:id="rId33"/>
  </p:sldIdLst>
  <p:sldSz cx="12192000" cy="6858000"/>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F380C1-727F-909B-5FD9-3172378CEAB1}" name="Bouwes, Martine" initials="BM" userId="S::bouwesm@kempel.nl::17e18a58-f6a5-499c-98d0-5a67118a7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2837"/>
    <a:srgbClr val="231973"/>
    <a:srgbClr val="BBBAD5"/>
    <a:srgbClr val="E64122"/>
    <a:srgbClr val="EAEAF2"/>
    <a:srgbClr val="F8F9FB"/>
    <a:srgbClr val="F6F6FE"/>
    <a:srgbClr val="A2A1C3"/>
    <a:srgbClr val="404F9D"/>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3F308-768B-49E4-9B23-5DA204BBD405}" v="1" dt="2023-04-06T09:02:40.323"/>
    <p1510:client id="{2D6BE74E-B343-41A3-885D-2BD10BF42DB1}" v="1" dt="2023-04-06T07:10:34.69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008" y="14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1E93D-4FC1-46D2-A73A-165BF1D89E44}" type="datetimeFigureOut">
              <a:rPr lang="nl-NL" smtClean="0"/>
              <a:t>6-4-2023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9509E-4AA9-48D7-A63B-D9E7F678A957}" type="slidenum">
              <a:rPr lang="nl-NL" smtClean="0"/>
              <a:t>‹nr.›</a:t>
            </a:fld>
            <a:endParaRPr lang="nl-NL"/>
          </a:p>
        </p:txBody>
      </p:sp>
    </p:spTree>
    <p:extLst>
      <p:ext uri="{BB962C8B-B14F-4D97-AF65-F5344CB8AC3E}">
        <p14:creationId xmlns:p14="http://schemas.microsoft.com/office/powerpoint/2010/main" val="3104415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09600" y="-61024"/>
            <a:ext cx="10972800" cy="1127298"/>
          </a:xfrm>
        </p:spPr>
        <p:txBody>
          <a:bodyPr/>
          <a:lstStyle>
            <a:lvl1pPr algn="l">
              <a:defRPr/>
            </a:lvl1pPr>
          </a:lstStyle>
          <a:p>
            <a:r>
              <a:rPr lang="nl-NL"/>
              <a:t>Klik om de stijl te bewerken</a:t>
            </a:r>
          </a:p>
        </p:txBody>
      </p:sp>
      <p:sp>
        <p:nvSpPr>
          <p:cNvPr id="3" name="Subtitel 2"/>
          <p:cNvSpPr>
            <a:spLocks noGrp="1"/>
          </p:cNvSpPr>
          <p:nvPr>
            <p:ph type="subTitle" idx="1"/>
          </p:nvPr>
        </p:nvSpPr>
        <p:spPr>
          <a:xfrm>
            <a:off x="609600" y="707545"/>
            <a:ext cx="10972800" cy="604828"/>
          </a:xfrm>
        </p:spPr>
        <p:txBody>
          <a:bodyPr/>
          <a:lstStyle>
            <a:lvl1pPr marL="0" indent="0" algn="l">
              <a:buNone/>
              <a:defRPr>
                <a:solidFill>
                  <a:srgbClr val="92D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8BC7D53-5E90-4743-9AC3-182A4A03FD18}" type="slidenum">
              <a:rPr lang="nl-NL" smtClean="0"/>
              <a:t>‹nr.›</a:t>
            </a:fld>
            <a:endParaRPr lang="nl-NL"/>
          </a:p>
        </p:txBody>
      </p:sp>
      <p:sp>
        <p:nvSpPr>
          <p:cNvPr id="9" name="Tijdelijke aanduiding voor afbeelding 2"/>
          <p:cNvSpPr>
            <a:spLocks noGrp="1"/>
          </p:cNvSpPr>
          <p:nvPr>
            <p:ph type="pic" idx="13"/>
          </p:nvPr>
        </p:nvSpPr>
        <p:spPr>
          <a:xfrm>
            <a:off x="609600" y="1451296"/>
            <a:ext cx="10972800" cy="4301580"/>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3285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609600" y="1547814"/>
            <a:ext cx="3403600" cy="19954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88BC7D53-5E90-4743-9AC3-182A4A03FD18}" type="slidenum">
              <a:rPr lang="nl-NL" smtClean="0"/>
              <a:t>‹nr.›</a:t>
            </a:fld>
            <a:endParaRPr lang="nl-NL"/>
          </a:p>
        </p:txBody>
      </p:sp>
      <p:sp>
        <p:nvSpPr>
          <p:cNvPr id="8" name="Titel 1"/>
          <p:cNvSpPr>
            <a:spLocks noGrp="1"/>
          </p:cNvSpPr>
          <p:nvPr>
            <p:ph type="title"/>
          </p:nvPr>
        </p:nvSpPr>
        <p:spPr>
          <a:xfrm>
            <a:off x="609600" y="274638"/>
            <a:ext cx="10972800" cy="1143000"/>
          </a:xfrm>
        </p:spPr>
        <p:txBody>
          <a:bodyPr/>
          <a:lstStyle/>
          <a:p>
            <a:r>
              <a:rPr lang="nl-NL"/>
              <a:t>Klik om de stijl te bewerken</a:t>
            </a:r>
          </a:p>
        </p:txBody>
      </p:sp>
      <p:sp>
        <p:nvSpPr>
          <p:cNvPr id="9" name="Tijdelijke aanduiding voor afbeelding 2"/>
          <p:cNvSpPr>
            <a:spLocks noGrp="1"/>
          </p:cNvSpPr>
          <p:nvPr>
            <p:ph type="pic" idx="13"/>
          </p:nvPr>
        </p:nvSpPr>
        <p:spPr>
          <a:xfrm>
            <a:off x="4385733" y="1547814"/>
            <a:ext cx="3403600" cy="19954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Tijdelijke aanduiding voor afbeelding 2"/>
          <p:cNvSpPr>
            <a:spLocks noGrp="1"/>
          </p:cNvSpPr>
          <p:nvPr>
            <p:ph type="pic" idx="14"/>
          </p:nvPr>
        </p:nvSpPr>
        <p:spPr>
          <a:xfrm>
            <a:off x="8178800" y="1547814"/>
            <a:ext cx="3403600" cy="19954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1" name="Tijdelijke aanduiding voor afbeelding 2"/>
          <p:cNvSpPr>
            <a:spLocks noGrp="1"/>
          </p:cNvSpPr>
          <p:nvPr>
            <p:ph type="pic" idx="15"/>
          </p:nvPr>
        </p:nvSpPr>
        <p:spPr>
          <a:xfrm>
            <a:off x="609600" y="3695701"/>
            <a:ext cx="3403600" cy="19954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p:cNvSpPr>
            <a:spLocks noGrp="1"/>
          </p:cNvSpPr>
          <p:nvPr>
            <p:ph type="pic" idx="16"/>
          </p:nvPr>
        </p:nvSpPr>
        <p:spPr>
          <a:xfrm>
            <a:off x="4385733" y="3695701"/>
            <a:ext cx="3403600" cy="19954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p:cNvSpPr>
            <a:spLocks noGrp="1"/>
          </p:cNvSpPr>
          <p:nvPr>
            <p:ph type="pic" idx="17"/>
          </p:nvPr>
        </p:nvSpPr>
        <p:spPr>
          <a:xfrm>
            <a:off x="8178800" y="3695701"/>
            <a:ext cx="3403600" cy="19954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470574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609600" y="1547814"/>
            <a:ext cx="3403600" cy="25796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7" name="Tijdelijke aanduiding voor dianummer 6"/>
          <p:cNvSpPr>
            <a:spLocks noGrp="1"/>
          </p:cNvSpPr>
          <p:nvPr>
            <p:ph type="sldNum" sz="quarter" idx="12"/>
          </p:nvPr>
        </p:nvSpPr>
        <p:spPr/>
        <p:txBody>
          <a:bodyPr/>
          <a:lstStyle/>
          <a:p>
            <a:fld id="{88BC7D53-5E90-4743-9AC3-182A4A03FD18}" type="slidenum">
              <a:rPr lang="nl-NL" smtClean="0"/>
              <a:t>‹nr.›</a:t>
            </a:fld>
            <a:endParaRPr lang="nl-NL"/>
          </a:p>
        </p:txBody>
      </p:sp>
      <p:sp>
        <p:nvSpPr>
          <p:cNvPr id="8" name="Titel 1"/>
          <p:cNvSpPr>
            <a:spLocks noGrp="1"/>
          </p:cNvSpPr>
          <p:nvPr>
            <p:ph type="title"/>
          </p:nvPr>
        </p:nvSpPr>
        <p:spPr>
          <a:xfrm>
            <a:off x="609600" y="274638"/>
            <a:ext cx="10972800" cy="1143000"/>
          </a:xfrm>
        </p:spPr>
        <p:txBody>
          <a:bodyPr/>
          <a:lstStyle/>
          <a:p>
            <a:r>
              <a:rPr lang="nl-NL"/>
              <a:t>Klik om de stijl te bewerken</a:t>
            </a:r>
          </a:p>
        </p:txBody>
      </p:sp>
      <p:sp>
        <p:nvSpPr>
          <p:cNvPr id="11" name="Tijdelijke aanduiding voor afbeelding 2"/>
          <p:cNvSpPr>
            <a:spLocks noGrp="1"/>
          </p:cNvSpPr>
          <p:nvPr>
            <p:ph type="pic" idx="15"/>
          </p:nvPr>
        </p:nvSpPr>
        <p:spPr>
          <a:xfrm>
            <a:off x="609600" y="4292601"/>
            <a:ext cx="3403600" cy="13985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p:cNvSpPr>
            <a:spLocks noGrp="1"/>
          </p:cNvSpPr>
          <p:nvPr>
            <p:ph type="pic" idx="16"/>
          </p:nvPr>
        </p:nvSpPr>
        <p:spPr>
          <a:xfrm>
            <a:off x="4385733" y="1547814"/>
            <a:ext cx="7196667" cy="4143374"/>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73505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609600" y="1547814"/>
            <a:ext cx="10972800" cy="25796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7" name="Tijdelijke aanduiding voor dianummer 6"/>
          <p:cNvSpPr>
            <a:spLocks noGrp="1"/>
          </p:cNvSpPr>
          <p:nvPr>
            <p:ph type="sldNum" sz="quarter" idx="12"/>
          </p:nvPr>
        </p:nvSpPr>
        <p:spPr/>
        <p:txBody>
          <a:bodyPr/>
          <a:lstStyle/>
          <a:p>
            <a:fld id="{88BC7D53-5E90-4743-9AC3-182A4A03FD18}" type="slidenum">
              <a:rPr lang="nl-NL" smtClean="0"/>
              <a:t>‹nr.›</a:t>
            </a:fld>
            <a:endParaRPr lang="nl-NL"/>
          </a:p>
        </p:txBody>
      </p:sp>
      <p:sp>
        <p:nvSpPr>
          <p:cNvPr id="8" name="Titel 1"/>
          <p:cNvSpPr>
            <a:spLocks noGrp="1"/>
          </p:cNvSpPr>
          <p:nvPr>
            <p:ph type="title"/>
          </p:nvPr>
        </p:nvSpPr>
        <p:spPr>
          <a:xfrm>
            <a:off x="609600" y="274638"/>
            <a:ext cx="10972800" cy="1143000"/>
          </a:xfrm>
        </p:spPr>
        <p:txBody>
          <a:bodyPr/>
          <a:lstStyle/>
          <a:p>
            <a:r>
              <a:rPr lang="nl-NL"/>
              <a:t>Klik om de stijl te bewerken</a:t>
            </a:r>
          </a:p>
        </p:txBody>
      </p:sp>
      <p:sp>
        <p:nvSpPr>
          <p:cNvPr id="11" name="Tijdelijke aanduiding voor afbeelding 2"/>
          <p:cNvSpPr>
            <a:spLocks noGrp="1"/>
          </p:cNvSpPr>
          <p:nvPr>
            <p:ph type="pic" idx="15"/>
          </p:nvPr>
        </p:nvSpPr>
        <p:spPr>
          <a:xfrm>
            <a:off x="609600" y="4292601"/>
            <a:ext cx="10972800" cy="1398587"/>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51033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verticale tekst">
    <p:bg>
      <p:bgPr>
        <a:solidFill>
          <a:srgbClr val="E6412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1900238"/>
            <a:ext cx="10972800" cy="2887662"/>
          </a:xfrm>
        </p:spPr>
        <p:txBody>
          <a:bodyPr/>
          <a:lstStyle>
            <a:lvl1pPr>
              <a:defRPr sz="6600">
                <a:solidFill>
                  <a:srgbClr val="FFFFFF"/>
                </a:solidFill>
              </a:defRPr>
            </a:lvl1pPr>
          </a:lstStyle>
          <a:p>
            <a:r>
              <a:rPr lang="nl-NL"/>
              <a:t>Klik om de stijl te bewerken</a:t>
            </a:r>
          </a:p>
        </p:txBody>
      </p:sp>
    </p:spTree>
    <p:extLst>
      <p:ext uri="{BB962C8B-B14F-4D97-AF65-F5344CB8AC3E}">
        <p14:creationId xmlns:p14="http://schemas.microsoft.com/office/powerpoint/2010/main" val="563455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en verticale tekst">
    <p:bg>
      <p:bgPr>
        <a:solidFill>
          <a:srgbClr val="80BD2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1900238"/>
            <a:ext cx="10972800" cy="2887662"/>
          </a:xfrm>
        </p:spPr>
        <p:txBody>
          <a:bodyPr/>
          <a:lstStyle>
            <a:lvl1pPr>
              <a:defRPr sz="6600">
                <a:solidFill>
                  <a:srgbClr val="FFFFFF"/>
                </a:solidFill>
              </a:defRPr>
            </a:lvl1pPr>
          </a:lstStyle>
          <a:p>
            <a:r>
              <a:rPr lang="nl-NL"/>
              <a:t>Klik om de stijl te bewerken</a:t>
            </a:r>
          </a:p>
        </p:txBody>
      </p:sp>
    </p:spTree>
    <p:extLst>
      <p:ext uri="{BB962C8B-B14F-4D97-AF65-F5344CB8AC3E}">
        <p14:creationId xmlns:p14="http://schemas.microsoft.com/office/powerpoint/2010/main" val="3116819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 en verticale tekst">
    <p:bg>
      <p:bgPr>
        <a:solidFill>
          <a:srgbClr val="00ACD8"/>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1900238"/>
            <a:ext cx="10972800" cy="2887662"/>
          </a:xfrm>
        </p:spPr>
        <p:txBody>
          <a:bodyPr/>
          <a:lstStyle>
            <a:lvl1pPr>
              <a:defRPr sz="6600">
                <a:solidFill>
                  <a:srgbClr val="FFFFFF"/>
                </a:solidFill>
              </a:defRPr>
            </a:lvl1pPr>
          </a:lstStyle>
          <a:p>
            <a:r>
              <a:rPr lang="nl-NL"/>
              <a:t>Klik om de stijl te bewerken</a:t>
            </a:r>
          </a:p>
        </p:txBody>
      </p:sp>
    </p:spTree>
    <p:extLst>
      <p:ext uri="{BB962C8B-B14F-4D97-AF65-F5344CB8AC3E}">
        <p14:creationId xmlns:p14="http://schemas.microsoft.com/office/powerpoint/2010/main" val="3515413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ekop">
    <p:spTree>
      <p:nvGrpSpPr>
        <p:cNvPr id="1" name=""/>
        <p:cNvGrpSpPr/>
        <p:nvPr/>
      </p:nvGrpSpPr>
      <p:grpSpPr>
        <a:xfrm>
          <a:off x="0" y="0"/>
          <a:ext cx="0" cy="0"/>
          <a:chOff x="0" y="0"/>
          <a:chExt cx="0" cy="0"/>
        </a:xfrm>
      </p:grpSpPr>
      <p:sp>
        <p:nvSpPr>
          <p:cNvPr id="2" name="Titel 1"/>
          <p:cNvSpPr>
            <a:spLocks noGrp="1"/>
          </p:cNvSpPr>
          <p:nvPr>
            <p:ph type="title"/>
          </p:nvPr>
        </p:nvSpPr>
        <p:spPr>
          <a:xfrm>
            <a:off x="643467" y="4572001"/>
            <a:ext cx="10938932" cy="1362075"/>
          </a:xfrm>
        </p:spPr>
        <p:txBody>
          <a:bodyPr anchor="t"/>
          <a:lstStyle>
            <a:lvl1pPr algn="ctr">
              <a:defRPr sz="4000" b="1" cap="all"/>
            </a:lvl1pPr>
          </a:lstStyle>
          <a:p>
            <a:r>
              <a:rPr lang="nl-NL"/>
              <a:t>Klik om de stijl te bewerken</a:t>
            </a:r>
          </a:p>
        </p:txBody>
      </p:sp>
      <p:sp>
        <p:nvSpPr>
          <p:cNvPr id="3" name="Tijdelijke aanduiding voor tekst 2"/>
          <p:cNvSpPr>
            <a:spLocks noGrp="1"/>
          </p:cNvSpPr>
          <p:nvPr>
            <p:ph type="body" idx="1"/>
          </p:nvPr>
        </p:nvSpPr>
        <p:spPr>
          <a:xfrm>
            <a:off x="643467" y="4022032"/>
            <a:ext cx="10938932" cy="549968"/>
          </a:xfrm>
        </p:spPr>
        <p:txBody>
          <a:bodyPr anchor="b"/>
          <a:lstStyle>
            <a:lvl1pPr marL="0" indent="0" algn="ctr">
              <a:buNone/>
              <a:defRPr sz="2000">
                <a:solidFill>
                  <a:srgbClr val="92D05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6" name="Tijdelijke aanduiding voor dianummer 5"/>
          <p:cNvSpPr>
            <a:spLocks noGrp="1"/>
          </p:cNvSpPr>
          <p:nvPr>
            <p:ph type="sldNum" sz="quarter" idx="12"/>
          </p:nvPr>
        </p:nvSpPr>
        <p:spPr/>
        <p:txBody>
          <a:bodyPr/>
          <a:lstStyle/>
          <a:p>
            <a:fld id="{88BC7D53-5E90-4743-9AC3-182A4A03FD18}" type="slidenum">
              <a:rPr lang="nl-NL" smtClean="0"/>
              <a:t>‹nr.›</a:t>
            </a:fld>
            <a:endParaRPr lang="nl-NL"/>
          </a:p>
        </p:txBody>
      </p:sp>
      <p:sp>
        <p:nvSpPr>
          <p:cNvPr id="10" name="Tijdelijke aanduiding voor afbeelding 2"/>
          <p:cNvSpPr>
            <a:spLocks noGrp="1"/>
          </p:cNvSpPr>
          <p:nvPr>
            <p:ph type="pic" idx="13"/>
          </p:nvPr>
        </p:nvSpPr>
        <p:spPr>
          <a:xfrm>
            <a:off x="643466" y="435825"/>
            <a:ext cx="10938932" cy="3368971"/>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817701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slide-roo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F02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729B68D-CF01-6A42-A03C-350E9D9C4D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21FD8507-5213-8A49-8A4A-80C8CBC8CE41}"/>
              </a:ext>
            </a:extLst>
          </p:cNvPr>
          <p:cNvSpPr>
            <a:spLocks noGrp="1"/>
          </p:cNvSpPr>
          <p:nvPr>
            <p:ph type="ctrTitle" hasCustomPrompt="1"/>
          </p:nvPr>
        </p:nvSpPr>
        <p:spPr>
          <a:xfrm>
            <a:off x="2325187" y="1454124"/>
            <a:ext cx="7956497" cy="1872752"/>
          </a:xfrm>
        </p:spPr>
        <p:txBody>
          <a:bodyPr anchor="b">
            <a:normAutofit/>
          </a:bodyPr>
          <a:lstStyle>
            <a:lvl1pPr algn="l">
              <a:lnSpc>
                <a:spcPts val="5400"/>
              </a:lnSpc>
              <a:defRPr sz="5400" b="1" cap="all" baseline="0">
                <a:solidFill>
                  <a:schemeClr val="bg1"/>
                </a:solidFill>
                <a:latin typeface="+mn-lt"/>
              </a:defRPr>
            </a:lvl1pPr>
          </a:lstStyle>
          <a:p>
            <a:r>
              <a:rPr lang="nl-NL"/>
              <a:t>HIER KAN EEN TITEL KOMEN</a:t>
            </a:r>
          </a:p>
        </p:txBody>
      </p:sp>
      <p:sp>
        <p:nvSpPr>
          <p:cNvPr id="11" name="Ondertitel 2">
            <a:extLst>
              <a:ext uri="{FF2B5EF4-FFF2-40B4-BE49-F238E27FC236}">
                <a16:creationId xmlns:a16="http://schemas.microsoft.com/office/drawing/2014/main" id="{88102907-5E61-3C41-92C3-18595CB14515}"/>
              </a:ext>
            </a:extLst>
          </p:cNvPr>
          <p:cNvSpPr>
            <a:spLocks noGrp="1"/>
          </p:cNvSpPr>
          <p:nvPr>
            <p:ph type="subTitle" idx="1" hasCustomPrompt="1"/>
          </p:nvPr>
        </p:nvSpPr>
        <p:spPr>
          <a:xfrm>
            <a:off x="3203616" y="3745937"/>
            <a:ext cx="6998555" cy="538680"/>
          </a:xfrm>
        </p:spPr>
        <p:txBody>
          <a:bodyPr>
            <a:normAutofit/>
          </a:bodyPr>
          <a:lstStyle>
            <a:lvl1pPr marL="216000" indent="-216000" algn="l">
              <a:buSzPct val="80000"/>
              <a:buFontTx/>
              <a:buBlip>
                <a:blip r:embed="rId3"/>
              </a:buBlip>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is ruimte voor een ondertitel</a:t>
            </a:r>
          </a:p>
        </p:txBody>
      </p:sp>
    </p:spTree>
    <p:extLst>
      <p:ext uri="{BB962C8B-B14F-4D97-AF65-F5344CB8AC3E}">
        <p14:creationId xmlns:p14="http://schemas.microsoft.com/office/powerpoint/2010/main" val="3457309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slide-blauw">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23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729B68D-CF01-6A42-A03C-350E9D9C4D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21FD8507-5213-8A49-8A4A-80C8CBC8CE41}"/>
              </a:ext>
            </a:extLst>
          </p:cNvPr>
          <p:cNvSpPr>
            <a:spLocks noGrp="1"/>
          </p:cNvSpPr>
          <p:nvPr>
            <p:ph type="ctrTitle" hasCustomPrompt="1"/>
          </p:nvPr>
        </p:nvSpPr>
        <p:spPr>
          <a:xfrm>
            <a:off x="2325187" y="1454124"/>
            <a:ext cx="7956497" cy="1872752"/>
          </a:xfrm>
        </p:spPr>
        <p:txBody>
          <a:bodyPr anchor="b">
            <a:normAutofit/>
          </a:bodyPr>
          <a:lstStyle>
            <a:lvl1pPr algn="l">
              <a:lnSpc>
                <a:spcPts val="5400"/>
              </a:lnSpc>
              <a:defRPr sz="5400" b="1" cap="all" baseline="0">
                <a:solidFill>
                  <a:schemeClr val="bg1"/>
                </a:solidFill>
                <a:latin typeface="+mn-lt"/>
              </a:defRPr>
            </a:lvl1pPr>
          </a:lstStyle>
          <a:p>
            <a:r>
              <a:rPr lang="nl-NL"/>
              <a:t>HIER KAN EEN TITEL KOMEN</a:t>
            </a:r>
          </a:p>
        </p:txBody>
      </p:sp>
      <p:sp>
        <p:nvSpPr>
          <p:cNvPr id="7" name="Ondertitel 2">
            <a:extLst>
              <a:ext uri="{FF2B5EF4-FFF2-40B4-BE49-F238E27FC236}">
                <a16:creationId xmlns:a16="http://schemas.microsoft.com/office/drawing/2014/main" id="{2A6332C5-9024-4FD0-A443-0547985D2DE1}"/>
              </a:ext>
            </a:extLst>
          </p:cNvPr>
          <p:cNvSpPr>
            <a:spLocks noGrp="1"/>
          </p:cNvSpPr>
          <p:nvPr>
            <p:ph type="subTitle" idx="1" hasCustomPrompt="1"/>
          </p:nvPr>
        </p:nvSpPr>
        <p:spPr>
          <a:xfrm>
            <a:off x="4929637" y="3654497"/>
            <a:ext cx="5352047" cy="538680"/>
          </a:xfrm>
        </p:spPr>
        <p:txBody>
          <a:bodyPr>
            <a:normAutofit/>
          </a:bodyPr>
          <a:lstStyle>
            <a:lvl1pPr marL="216000" indent="-216000" algn="l">
              <a:buSzPct val="80000"/>
              <a:buFontTx/>
              <a:buBlip>
                <a:blip r:embed="rId3"/>
              </a:buBlip>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is ruimte voor een ondertitel</a:t>
            </a:r>
          </a:p>
        </p:txBody>
      </p:sp>
    </p:spTree>
    <p:extLst>
      <p:ext uri="{BB962C8B-B14F-4D97-AF65-F5344CB8AC3E}">
        <p14:creationId xmlns:p14="http://schemas.microsoft.com/office/powerpoint/2010/main" val="3499765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eginslide met log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5A5A968-C610-E74C-A0D4-9E1B455C06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753CDA9B-7267-EA48-B401-EE2B2DDB349E}"/>
              </a:ext>
            </a:extLst>
          </p:cNvPr>
          <p:cNvPicPr>
            <a:picLocks noChangeAspect="1"/>
          </p:cNvPicPr>
          <p:nvPr userDrawn="1"/>
        </p:nvPicPr>
        <p:blipFill>
          <a:blip r:embed="rId3"/>
          <a:stretch>
            <a:fillRect/>
          </a:stretch>
        </p:blipFill>
        <p:spPr>
          <a:xfrm>
            <a:off x="3793790" y="2874406"/>
            <a:ext cx="4604421" cy="1109188"/>
          </a:xfrm>
          <a:prstGeom prst="rect">
            <a:avLst/>
          </a:prstGeom>
        </p:spPr>
      </p:pic>
    </p:spTree>
    <p:extLst>
      <p:ext uri="{BB962C8B-B14F-4D97-AF65-F5344CB8AC3E}">
        <p14:creationId xmlns:p14="http://schemas.microsoft.com/office/powerpoint/2010/main" val="572475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43467" y="4572001"/>
            <a:ext cx="10938932" cy="1362075"/>
          </a:xfrm>
        </p:spPr>
        <p:txBody>
          <a:bodyPr anchor="t"/>
          <a:lstStyle>
            <a:lvl1pPr algn="ctr">
              <a:defRPr sz="4000" b="1" cap="all"/>
            </a:lvl1pPr>
          </a:lstStyle>
          <a:p>
            <a:r>
              <a:rPr lang="nl-NL"/>
              <a:t>Klik om de stijl te bewerken</a:t>
            </a:r>
          </a:p>
        </p:txBody>
      </p:sp>
      <p:sp>
        <p:nvSpPr>
          <p:cNvPr id="3" name="Tijdelijke aanduiding voor tekst 2"/>
          <p:cNvSpPr>
            <a:spLocks noGrp="1"/>
          </p:cNvSpPr>
          <p:nvPr>
            <p:ph type="body" idx="1"/>
          </p:nvPr>
        </p:nvSpPr>
        <p:spPr>
          <a:xfrm>
            <a:off x="643467" y="4022032"/>
            <a:ext cx="10938932" cy="549968"/>
          </a:xfrm>
        </p:spPr>
        <p:txBody>
          <a:bodyPr anchor="b"/>
          <a:lstStyle>
            <a:lvl1pPr marL="0" indent="0" algn="ctr">
              <a:buNone/>
              <a:defRPr sz="2000">
                <a:solidFill>
                  <a:srgbClr val="92D05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6" name="Tijdelijke aanduiding voor dianummer 5"/>
          <p:cNvSpPr>
            <a:spLocks noGrp="1"/>
          </p:cNvSpPr>
          <p:nvPr>
            <p:ph type="sldNum" sz="quarter" idx="12"/>
          </p:nvPr>
        </p:nvSpPr>
        <p:spPr/>
        <p:txBody>
          <a:bodyPr/>
          <a:lstStyle/>
          <a:p>
            <a:fld id="{88BC7D53-5E90-4743-9AC3-182A4A03FD18}" type="slidenum">
              <a:rPr lang="nl-NL" smtClean="0"/>
              <a:t>‹nr.›</a:t>
            </a:fld>
            <a:endParaRPr lang="nl-NL"/>
          </a:p>
        </p:txBody>
      </p:sp>
      <p:sp>
        <p:nvSpPr>
          <p:cNvPr id="10" name="Tijdelijke aanduiding voor afbeelding 2"/>
          <p:cNvSpPr>
            <a:spLocks noGrp="1"/>
          </p:cNvSpPr>
          <p:nvPr>
            <p:ph type="pic" idx="13"/>
          </p:nvPr>
        </p:nvSpPr>
        <p:spPr>
          <a:xfrm>
            <a:off x="643466" y="435825"/>
            <a:ext cx="10938932" cy="3368971"/>
          </a:xfrm>
        </p:spPr>
        <p:txBody>
          <a:bodyP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842493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kstslide met afbeeldi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9B7AC3C-E2FD-5C44-99DE-B6C2F316F14A}"/>
              </a:ext>
            </a:extLst>
          </p:cNvPr>
          <p:cNvSpPr>
            <a:spLocks noGrp="1"/>
          </p:cNvSpPr>
          <p:nvPr>
            <p:ph type="ctrTitle" hasCustomPrompt="1"/>
          </p:nvPr>
        </p:nvSpPr>
        <p:spPr>
          <a:xfrm>
            <a:off x="1064420" y="1474322"/>
            <a:ext cx="6655514" cy="432628"/>
          </a:xfrm>
        </p:spPr>
        <p:txBody>
          <a:bodyPr anchor="b">
            <a:noAutofit/>
          </a:bodyPr>
          <a:lstStyle>
            <a:lvl1pPr algn="l">
              <a:lnSpc>
                <a:spcPts val="5000"/>
              </a:lnSpc>
              <a:defRPr sz="3200" b="1" cap="all" baseline="0">
                <a:solidFill>
                  <a:schemeClr val="accent1"/>
                </a:solidFill>
                <a:latin typeface="+mn-lt"/>
              </a:defRPr>
            </a:lvl1pPr>
          </a:lstStyle>
          <a:p>
            <a:r>
              <a:rPr lang="nl-NL"/>
              <a:t>HIER KAN EEN TITEL KOMEN</a:t>
            </a:r>
          </a:p>
        </p:txBody>
      </p:sp>
      <p:sp>
        <p:nvSpPr>
          <p:cNvPr id="20" name="Tijdelijke aanduiding voor tekst 2">
            <a:extLst>
              <a:ext uri="{FF2B5EF4-FFF2-40B4-BE49-F238E27FC236}">
                <a16:creationId xmlns:a16="http://schemas.microsoft.com/office/drawing/2014/main" id="{851D56FE-F179-4649-8DE8-8CCF2422FC9E}"/>
              </a:ext>
            </a:extLst>
          </p:cNvPr>
          <p:cNvSpPr>
            <a:spLocks noGrp="1"/>
          </p:cNvSpPr>
          <p:nvPr>
            <p:ph type="body" idx="10" hasCustomPrompt="1"/>
          </p:nvPr>
        </p:nvSpPr>
        <p:spPr>
          <a:xfrm>
            <a:off x="1064420" y="2132194"/>
            <a:ext cx="6655514" cy="1696322"/>
          </a:xfrm>
        </p:spPr>
        <p:txBody>
          <a:bodyPr>
            <a:normAutofit/>
          </a:bodyPr>
          <a:lstStyle>
            <a:lvl1pPr marL="0" indent="0">
              <a:lnSpc>
                <a:spcPts val="2200"/>
              </a:lnSpc>
              <a:spcBef>
                <a:spcPts val="0"/>
              </a:spcBef>
              <a:buNone/>
              <a:defRPr sz="20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Hier is ruimte voor standaardtekst.</a:t>
            </a:r>
          </a:p>
        </p:txBody>
      </p:sp>
      <p:sp>
        <p:nvSpPr>
          <p:cNvPr id="27" name="Tijdelijke aanduiding voor afbeelding 10">
            <a:extLst>
              <a:ext uri="{FF2B5EF4-FFF2-40B4-BE49-F238E27FC236}">
                <a16:creationId xmlns:a16="http://schemas.microsoft.com/office/drawing/2014/main" id="{C95B0FEB-25D7-EE4B-A793-DA8022EA7607}"/>
              </a:ext>
            </a:extLst>
          </p:cNvPr>
          <p:cNvSpPr>
            <a:spLocks noGrp="1"/>
          </p:cNvSpPr>
          <p:nvPr>
            <p:ph type="pic" sz="quarter" idx="11" hasCustomPrompt="1"/>
          </p:nvPr>
        </p:nvSpPr>
        <p:spPr>
          <a:xfrm>
            <a:off x="9025115" y="563792"/>
            <a:ext cx="3731515" cy="3716638"/>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1">
              <a:lumMod val="85000"/>
            </a:schemeClr>
          </a:solidFill>
        </p:spPr>
        <p:txBody>
          <a:bodyPr anchor="b" anchorCtr="0"/>
          <a:lstStyle>
            <a:lvl1pPr marL="0" indent="0" algn="ctr">
              <a:buNone/>
              <a:defRPr/>
            </a:lvl1pPr>
          </a:lstStyle>
          <a:p>
            <a:r>
              <a:rPr lang="nl-NL"/>
              <a:t>Dubbelklik om afbeelding te plaatsen</a:t>
            </a:r>
          </a:p>
          <a:p>
            <a:endParaRPr lang="nl-NL"/>
          </a:p>
          <a:p>
            <a:endParaRPr lang="nl-NL"/>
          </a:p>
        </p:txBody>
      </p:sp>
      <p:sp>
        <p:nvSpPr>
          <p:cNvPr id="42" name="Tijdelijke aanduiding voor tekst 8">
            <a:extLst>
              <a:ext uri="{FF2B5EF4-FFF2-40B4-BE49-F238E27FC236}">
                <a16:creationId xmlns:a16="http://schemas.microsoft.com/office/drawing/2014/main" id="{38392FBB-B36F-B74C-A8FC-D0A575094943}"/>
              </a:ext>
            </a:extLst>
          </p:cNvPr>
          <p:cNvSpPr>
            <a:spLocks noGrp="1"/>
          </p:cNvSpPr>
          <p:nvPr>
            <p:ph type="body" sz="quarter" idx="21" hasCustomPrompt="1"/>
          </p:nvPr>
        </p:nvSpPr>
        <p:spPr>
          <a:xfrm rot="10800000">
            <a:off x="1175479" y="5988184"/>
            <a:ext cx="206729" cy="211112"/>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43" name="Tijdelijke aanduiding voor tekst 2">
            <a:extLst>
              <a:ext uri="{FF2B5EF4-FFF2-40B4-BE49-F238E27FC236}">
                <a16:creationId xmlns:a16="http://schemas.microsoft.com/office/drawing/2014/main" id="{6B648142-7949-2046-81DD-8A705BDDAC93}"/>
              </a:ext>
            </a:extLst>
          </p:cNvPr>
          <p:cNvSpPr>
            <a:spLocks noGrp="1"/>
          </p:cNvSpPr>
          <p:nvPr>
            <p:ph type="body" idx="22" hasCustomPrompt="1"/>
          </p:nvPr>
        </p:nvSpPr>
        <p:spPr>
          <a:xfrm>
            <a:off x="1950150" y="4025069"/>
            <a:ext cx="5769784" cy="2177071"/>
          </a:xfrm>
        </p:spPr>
        <p:txBody>
          <a:bodyPr>
            <a:normAutofit/>
          </a:bodyPr>
          <a:lstStyle>
            <a:lvl1pPr marL="180000" indent="-180000">
              <a:lnSpc>
                <a:spcPts val="2000"/>
              </a:lnSpc>
              <a:spcBef>
                <a:spcPts val="0"/>
              </a:spcBef>
              <a:buFont typeface="Arial" panose="020B0604020202020204" pitchFamily="34" charset="0"/>
              <a:buChar char="•"/>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Hier is ruimte voor een opsomming</a:t>
            </a:r>
          </a:p>
        </p:txBody>
      </p:sp>
      <p:sp>
        <p:nvSpPr>
          <p:cNvPr id="46" name="Tijdelijke aanduiding voor tekst 4">
            <a:extLst>
              <a:ext uri="{FF2B5EF4-FFF2-40B4-BE49-F238E27FC236}">
                <a16:creationId xmlns:a16="http://schemas.microsoft.com/office/drawing/2014/main" id="{3DDB581D-55E3-0941-8C41-7D24ED3823F5}"/>
              </a:ext>
            </a:extLst>
          </p:cNvPr>
          <p:cNvSpPr>
            <a:spLocks noGrp="1"/>
          </p:cNvSpPr>
          <p:nvPr>
            <p:ph type="body" sz="quarter" idx="23" hasCustomPrompt="1"/>
          </p:nvPr>
        </p:nvSpPr>
        <p:spPr>
          <a:xfrm>
            <a:off x="1079409" y="603976"/>
            <a:ext cx="5354637" cy="249981"/>
          </a:xfrm>
        </p:spPr>
        <p:txBody>
          <a:bodyPr>
            <a:noAutofit/>
          </a:bodyPr>
          <a:lstStyle>
            <a:lvl1pPr marL="180000" indent="-180000">
              <a:buFontTx/>
              <a:buBlip>
                <a:blip r:embed="rId3"/>
              </a:buBlip>
              <a:defRPr sz="1400" b="1">
                <a:solidFill>
                  <a:schemeClr val="accent1"/>
                </a:solidFill>
              </a:defRPr>
            </a:lvl1pPr>
          </a:lstStyle>
          <a:p>
            <a:pPr lvl="0"/>
            <a:r>
              <a:rPr lang="nl-NL"/>
              <a:t>Klik hier om tekst toe te voegen</a:t>
            </a:r>
          </a:p>
        </p:txBody>
      </p:sp>
      <p:pic>
        <p:nvPicPr>
          <p:cNvPr id="11" name="Afbeelding 10" descr="Afbeelding met tekst&#10;&#10;Automatisch gegenereerde beschrijving">
            <a:extLst>
              <a:ext uri="{FF2B5EF4-FFF2-40B4-BE49-F238E27FC236}">
                <a16:creationId xmlns:a16="http://schemas.microsoft.com/office/drawing/2014/main" id="{F35DA866-84FD-4237-9A4D-D72F897CAAB4}"/>
              </a:ext>
            </a:extLst>
          </p:cNvPr>
          <p:cNvPicPr>
            <a:picLocks noChangeAspect="1"/>
          </p:cNvPicPr>
          <p:nvPr userDrawn="1"/>
        </p:nvPicPr>
        <p:blipFill>
          <a:blip r:embed="rId4"/>
          <a:stretch>
            <a:fillRect/>
          </a:stretch>
        </p:blipFill>
        <p:spPr>
          <a:xfrm>
            <a:off x="9977707" y="6077562"/>
            <a:ext cx="1776335" cy="427912"/>
          </a:xfrm>
          <a:prstGeom prst="rect">
            <a:avLst/>
          </a:prstGeom>
        </p:spPr>
      </p:pic>
    </p:spTree>
    <p:extLst>
      <p:ext uri="{BB962C8B-B14F-4D97-AF65-F5344CB8AC3E}">
        <p14:creationId xmlns:p14="http://schemas.microsoft.com/office/powerpoint/2010/main" val="3482736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ginslide met log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5A5A968-C610-E74C-A0D4-9E1B455C06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753CDA9B-7267-EA48-B401-EE2B2DDB349E}"/>
              </a:ext>
            </a:extLst>
          </p:cNvPr>
          <p:cNvPicPr>
            <a:picLocks noChangeAspect="1"/>
          </p:cNvPicPr>
          <p:nvPr userDrawn="1"/>
        </p:nvPicPr>
        <p:blipFill>
          <a:blip r:embed="rId3"/>
          <a:stretch>
            <a:fillRect/>
          </a:stretch>
        </p:blipFill>
        <p:spPr>
          <a:xfrm>
            <a:off x="3793790" y="2874406"/>
            <a:ext cx="4604421" cy="1109188"/>
          </a:xfrm>
          <a:prstGeom prst="rect">
            <a:avLst/>
          </a:prstGeom>
        </p:spPr>
      </p:pic>
    </p:spTree>
    <p:extLst>
      <p:ext uri="{BB962C8B-B14F-4D97-AF65-F5344CB8AC3E}">
        <p14:creationId xmlns:p14="http://schemas.microsoft.com/office/powerpoint/2010/main" val="2268238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slide-roo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F02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729B68D-CF01-6A42-A03C-350E9D9C4D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21FD8507-5213-8A49-8A4A-80C8CBC8CE41}"/>
              </a:ext>
            </a:extLst>
          </p:cNvPr>
          <p:cNvSpPr>
            <a:spLocks noGrp="1"/>
          </p:cNvSpPr>
          <p:nvPr>
            <p:ph type="ctrTitle" hasCustomPrompt="1"/>
          </p:nvPr>
        </p:nvSpPr>
        <p:spPr>
          <a:xfrm>
            <a:off x="2325187" y="1454124"/>
            <a:ext cx="7956497" cy="1872752"/>
          </a:xfrm>
        </p:spPr>
        <p:txBody>
          <a:bodyPr anchor="b">
            <a:normAutofit/>
          </a:bodyPr>
          <a:lstStyle>
            <a:lvl1pPr algn="l">
              <a:lnSpc>
                <a:spcPts val="5400"/>
              </a:lnSpc>
              <a:defRPr sz="5400" b="1" cap="all" baseline="0">
                <a:solidFill>
                  <a:schemeClr val="bg1"/>
                </a:solidFill>
                <a:latin typeface="+mn-lt"/>
              </a:defRPr>
            </a:lvl1pPr>
          </a:lstStyle>
          <a:p>
            <a:r>
              <a:rPr lang="nl-NL"/>
              <a:t>HIER KAN EEN TITEL KOMEN</a:t>
            </a:r>
          </a:p>
        </p:txBody>
      </p:sp>
      <p:sp>
        <p:nvSpPr>
          <p:cNvPr id="11" name="Ondertitel 2">
            <a:extLst>
              <a:ext uri="{FF2B5EF4-FFF2-40B4-BE49-F238E27FC236}">
                <a16:creationId xmlns:a16="http://schemas.microsoft.com/office/drawing/2014/main" id="{88102907-5E61-3C41-92C3-18595CB14515}"/>
              </a:ext>
            </a:extLst>
          </p:cNvPr>
          <p:cNvSpPr>
            <a:spLocks noGrp="1"/>
          </p:cNvSpPr>
          <p:nvPr>
            <p:ph type="subTitle" idx="1" hasCustomPrompt="1"/>
          </p:nvPr>
        </p:nvSpPr>
        <p:spPr>
          <a:xfrm>
            <a:off x="3203616" y="3745937"/>
            <a:ext cx="6998555" cy="538680"/>
          </a:xfrm>
        </p:spPr>
        <p:txBody>
          <a:bodyPr>
            <a:normAutofit/>
          </a:bodyPr>
          <a:lstStyle>
            <a:lvl1pPr marL="216000" indent="-216000" algn="l">
              <a:buSzPct val="80000"/>
              <a:buFontTx/>
              <a:buBlip>
                <a:blip r:embed="rId3"/>
              </a:buBlip>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is ruimte voor een ondertitel</a:t>
            </a:r>
          </a:p>
        </p:txBody>
      </p:sp>
    </p:spTree>
    <p:extLst>
      <p:ext uri="{BB962C8B-B14F-4D97-AF65-F5344CB8AC3E}">
        <p14:creationId xmlns:p14="http://schemas.microsoft.com/office/powerpoint/2010/main" val="2219801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slide-blauw">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23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729B68D-CF01-6A42-A03C-350E9D9C4D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21FD8507-5213-8A49-8A4A-80C8CBC8CE41}"/>
              </a:ext>
            </a:extLst>
          </p:cNvPr>
          <p:cNvSpPr>
            <a:spLocks noGrp="1"/>
          </p:cNvSpPr>
          <p:nvPr>
            <p:ph type="ctrTitle" hasCustomPrompt="1"/>
          </p:nvPr>
        </p:nvSpPr>
        <p:spPr>
          <a:xfrm>
            <a:off x="2325187" y="1454124"/>
            <a:ext cx="7956497" cy="1872752"/>
          </a:xfrm>
        </p:spPr>
        <p:txBody>
          <a:bodyPr anchor="b">
            <a:normAutofit/>
          </a:bodyPr>
          <a:lstStyle>
            <a:lvl1pPr algn="l">
              <a:lnSpc>
                <a:spcPts val="5400"/>
              </a:lnSpc>
              <a:defRPr sz="5400" b="1" cap="all" baseline="0">
                <a:solidFill>
                  <a:schemeClr val="bg1"/>
                </a:solidFill>
                <a:latin typeface="+mn-lt"/>
              </a:defRPr>
            </a:lvl1pPr>
          </a:lstStyle>
          <a:p>
            <a:r>
              <a:rPr lang="nl-NL"/>
              <a:t>HIER KAN EEN TITEL KOMEN</a:t>
            </a:r>
          </a:p>
        </p:txBody>
      </p:sp>
      <p:sp>
        <p:nvSpPr>
          <p:cNvPr id="7" name="Ondertitel 2">
            <a:extLst>
              <a:ext uri="{FF2B5EF4-FFF2-40B4-BE49-F238E27FC236}">
                <a16:creationId xmlns:a16="http://schemas.microsoft.com/office/drawing/2014/main" id="{2A6332C5-9024-4FD0-A443-0547985D2DE1}"/>
              </a:ext>
            </a:extLst>
          </p:cNvPr>
          <p:cNvSpPr>
            <a:spLocks noGrp="1"/>
          </p:cNvSpPr>
          <p:nvPr>
            <p:ph type="subTitle" idx="1" hasCustomPrompt="1"/>
          </p:nvPr>
        </p:nvSpPr>
        <p:spPr>
          <a:xfrm>
            <a:off x="4929637" y="3654497"/>
            <a:ext cx="5352047" cy="538680"/>
          </a:xfrm>
        </p:spPr>
        <p:txBody>
          <a:bodyPr>
            <a:normAutofit/>
          </a:bodyPr>
          <a:lstStyle>
            <a:lvl1pPr marL="216000" indent="-216000" algn="l">
              <a:buSzPct val="80000"/>
              <a:buFontTx/>
              <a:buBlip>
                <a:blip r:embed="rId3"/>
              </a:buBlip>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is ruimte voor een ondertitel</a:t>
            </a:r>
          </a:p>
        </p:txBody>
      </p:sp>
    </p:spTree>
    <p:extLst>
      <p:ext uri="{BB962C8B-B14F-4D97-AF65-F5344CB8AC3E}">
        <p14:creationId xmlns:p14="http://schemas.microsoft.com/office/powerpoint/2010/main" val="2225365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slide met foto-rood">
    <p:bg>
      <p:bgPr>
        <a:solidFill>
          <a:srgbClr val="F02837"/>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1C6E8E0-0126-4DBA-BDA4-E142DD3FAA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9E3D9433-2817-4F09-816A-F967F37082F0}"/>
              </a:ext>
            </a:extLst>
          </p:cNvPr>
          <p:cNvSpPr>
            <a:spLocks noGrp="1"/>
          </p:cNvSpPr>
          <p:nvPr>
            <p:ph type="ctrTitle" hasCustomPrompt="1"/>
          </p:nvPr>
        </p:nvSpPr>
        <p:spPr>
          <a:xfrm>
            <a:off x="5576993" y="1533253"/>
            <a:ext cx="6230477" cy="1872752"/>
          </a:xfrm>
        </p:spPr>
        <p:txBody>
          <a:bodyPr anchor="b">
            <a:normAutofit/>
          </a:bodyPr>
          <a:lstStyle>
            <a:lvl1pPr algn="l">
              <a:lnSpc>
                <a:spcPts val="5400"/>
              </a:lnSpc>
              <a:defRPr sz="5400" b="1" cap="all" baseline="0">
                <a:solidFill>
                  <a:schemeClr val="bg1"/>
                </a:solidFill>
                <a:latin typeface="+mn-lt"/>
              </a:defRPr>
            </a:lvl1pPr>
          </a:lstStyle>
          <a:p>
            <a:r>
              <a:rPr lang="nl-NL"/>
              <a:t>HIER KAN EEN TITEL KOMEN</a:t>
            </a:r>
          </a:p>
        </p:txBody>
      </p:sp>
      <p:sp>
        <p:nvSpPr>
          <p:cNvPr id="9" name="Tijdelijke aanduiding voor afbeelding 10">
            <a:extLst>
              <a:ext uri="{FF2B5EF4-FFF2-40B4-BE49-F238E27FC236}">
                <a16:creationId xmlns:a16="http://schemas.microsoft.com/office/drawing/2014/main" id="{5D2E6BB2-1E1F-4BDC-B10E-76ACE55B18A2}"/>
              </a:ext>
            </a:extLst>
          </p:cNvPr>
          <p:cNvSpPr>
            <a:spLocks noGrp="1"/>
          </p:cNvSpPr>
          <p:nvPr>
            <p:ph type="pic" sz="quarter" idx="11" hasCustomPrompt="1"/>
          </p:nvPr>
        </p:nvSpPr>
        <p:spPr>
          <a:xfrm>
            <a:off x="-2351225" y="-1814144"/>
            <a:ext cx="9178173" cy="9141581"/>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836000" rIns="3420000" spcCol="36000" anchor="ctr" anchorCtr="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Dubbelklik om afbeelding te plaatsen</a:t>
            </a:r>
          </a:p>
        </p:txBody>
      </p:sp>
      <p:sp>
        <p:nvSpPr>
          <p:cNvPr id="10" name="Ondertitel 2">
            <a:extLst>
              <a:ext uri="{FF2B5EF4-FFF2-40B4-BE49-F238E27FC236}">
                <a16:creationId xmlns:a16="http://schemas.microsoft.com/office/drawing/2014/main" id="{2578ABD7-D6CC-479D-939F-CB0EFEF45C90}"/>
              </a:ext>
            </a:extLst>
          </p:cNvPr>
          <p:cNvSpPr txBox="1">
            <a:spLocks/>
          </p:cNvSpPr>
          <p:nvPr userDrawn="1"/>
        </p:nvSpPr>
        <p:spPr>
          <a:xfrm>
            <a:off x="6404016" y="3753644"/>
            <a:ext cx="6998555" cy="538680"/>
          </a:xfrm>
          <a:prstGeom prst="rect">
            <a:avLst/>
          </a:prstGeom>
        </p:spPr>
        <p:txBody>
          <a:bodyPr vert="horz" lIns="91440" tIns="45720" rIns="91440" bIns="45720" rtlCol="0">
            <a:normAutofit/>
          </a:bodyPr>
          <a:lstStyle>
            <a:lvl1pPr marL="216000" indent="-216000" algn="l" defTabSz="914400" rtl="0" eaLnBrk="1" latinLnBrk="0" hangingPunct="1">
              <a:lnSpc>
                <a:spcPct val="90000"/>
              </a:lnSpc>
              <a:spcBef>
                <a:spcPts val="1000"/>
              </a:spcBef>
              <a:buSzPct val="80000"/>
              <a:buFontTx/>
              <a:buBlip>
                <a:blip r:embed="rId3"/>
              </a:buBlip>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endParaRPr lang="nl-NL"/>
          </a:p>
        </p:txBody>
      </p:sp>
    </p:spTree>
    <p:extLst>
      <p:ext uri="{BB962C8B-B14F-4D97-AF65-F5344CB8AC3E}">
        <p14:creationId xmlns:p14="http://schemas.microsoft.com/office/powerpoint/2010/main" val="2487003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slide met foto-blauw">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23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DFCC96E5-1B9B-3841-8C39-2C8DAA8A8A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el 1">
            <a:extLst>
              <a:ext uri="{FF2B5EF4-FFF2-40B4-BE49-F238E27FC236}">
                <a16:creationId xmlns:a16="http://schemas.microsoft.com/office/drawing/2014/main" id="{6BBE61E2-50BA-9F44-9815-BFDD82737498}"/>
              </a:ext>
            </a:extLst>
          </p:cNvPr>
          <p:cNvSpPr>
            <a:spLocks noGrp="1"/>
          </p:cNvSpPr>
          <p:nvPr>
            <p:ph type="ctrTitle" hasCustomPrompt="1"/>
          </p:nvPr>
        </p:nvSpPr>
        <p:spPr>
          <a:xfrm>
            <a:off x="5576993" y="1533253"/>
            <a:ext cx="6230477" cy="1872752"/>
          </a:xfrm>
        </p:spPr>
        <p:txBody>
          <a:bodyPr anchor="b">
            <a:normAutofit/>
          </a:bodyPr>
          <a:lstStyle>
            <a:lvl1pPr algn="l">
              <a:lnSpc>
                <a:spcPts val="5400"/>
              </a:lnSpc>
              <a:defRPr sz="5400" b="1" cap="all" baseline="0">
                <a:solidFill>
                  <a:schemeClr val="bg1"/>
                </a:solidFill>
                <a:latin typeface="+mn-lt"/>
              </a:defRPr>
            </a:lvl1pPr>
          </a:lstStyle>
          <a:p>
            <a:r>
              <a:rPr lang="nl-NL"/>
              <a:t>HIER KAN EEN TITEL KOMEN</a:t>
            </a:r>
          </a:p>
        </p:txBody>
      </p:sp>
      <p:sp>
        <p:nvSpPr>
          <p:cNvPr id="7" name="Ondertitel 2">
            <a:extLst>
              <a:ext uri="{FF2B5EF4-FFF2-40B4-BE49-F238E27FC236}">
                <a16:creationId xmlns:a16="http://schemas.microsoft.com/office/drawing/2014/main" id="{B8C68129-948C-E140-93B5-299091D228D1}"/>
              </a:ext>
            </a:extLst>
          </p:cNvPr>
          <p:cNvSpPr>
            <a:spLocks noGrp="1"/>
          </p:cNvSpPr>
          <p:nvPr>
            <p:ph type="subTitle" idx="1" hasCustomPrompt="1"/>
          </p:nvPr>
        </p:nvSpPr>
        <p:spPr>
          <a:xfrm>
            <a:off x="6455422" y="3745937"/>
            <a:ext cx="5352047" cy="538680"/>
          </a:xfrm>
        </p:spPr>
        <p:txBody>
          <a:bodyPr>
            <a:normAutofit/>
          </a:bodyPr>
          <a:lstStyle>
            <a:lvl1pPr marL="216000" indent="-216000" algn="l">
              <a:buSzPct val="80000"/>
              <a:buFontTx/>
              <a:buBlip>
                <a:blip r:embed="rId3"/>
              </a:buBlip>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is ruimte voor een ondertitel</a:t>
            </a:r>
          </a:p>
        </p:txBody>
      </p:sp>
      <p:sp>
        <p:nvSpPr>
          <p:cNvPr id="12" name="Tijdelijke aanduiding voor afbeelding 10">
            <a:extLst>
              <a:ext uri="{FF2B5EF4-FFF2-40B4-BE49-F238E27FC236}">
                <a16:creationId xmlns:a16="http://schemas.microsoft.com/office/drawing/2014/main" id="{FE7B06EC-52B9-D04C-B7C7-B34E8A2B1248}"/>
              </a:ext>
            </a:extLst>
          </p:cNvPr>
          <p:cNvSpPr>
            <a:spLocks noGrp="1"/>
          </p:cNvSpPr>
          <p:nvPr>
            <p:ph type="pic" sz="quarter" idx="11" hasCustomPrompt="1"/>
          </p:nvPr>
        </p:nvSpPr>
        <p:spPr>
          <a:xfrm>
            <a:off x="-2351225" y="-1814144"/>
            <a:ext cx="9178173" cy="9141581"/>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440000" rIns="1440000" bIns="180000"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Dubbelklik om afbeelding te plaatsen</a:t>
            </a:r>
          </a:p>
        </p:txBody>
      </p:sp>
    </p:spTree>
    <p:extLst>
      <p:ext uri="{BB962C8B-B14F-4D97-AF65-F5344CB8AC3E}">
        <p14:creationId xmlns:p14="http://schemas.microsoft.com/office/powerpoint/2010/main" val="3721363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slide met foto-paars">
    <p:bg>
      <p:bgPr>
        <a:solidFill>
          <a:srgbClr val="A2A1C3"/>
        </a:solidFill>
        <a:effectLst/>
      </p:bgPr>
    </p:bg>
    <p:spTree>
      <p:nvGrpSpPr>
        <p:cNvPr id="1" name=""/>
        <p:cNvGrpSpPr/>
        <p:nvPr/>
      </p:nvGrpSpPr>
      <p:grpSpPr>
        <a:xfrm>
          <a:off x="0" y="0"/>
          <a:ext cx="0" cy="0"/>
          <a:chOff x="0" y="0"/>
          <a:chExt cx="0" cy="0"/>
        </a:xfrm>
      </p:grpSpPr>
      <p:sp>
        <p:nvSpPr>
          <p:cNvPr id="6" name="Tijdelijke aanduiding voor afbeelding 10">
            <a:extLst>
              <a:ext uri="{FF2B5EF4-FFF2-40B4-BE49-F238E27FC236}">
                <a16:creationId xmlns:a16="http://schemas.microsoft.com/office/drawing/2014/main" id="{4453846E-31CD-43CB-974E-7AD51060BF3E}"/>
              </a:ext>
            </a:extLst>
          </p:cNvPr>
          <p:cNvSpPr>
            <a:spLocks noGrp="1"/>
          </p:cNvSpPr>
          <p:nvPr>
            <p:ph type="pic" sz="quarter" idx="11" hasCustomPrompt="1"/>
          </p:nvPr>
        </p:nvSpPr>
        <p:spPr>
          <a:xfrm flipH="1">
            <a:off x="5103935" y="-174896"/>
            <a:ext cx="7424823" cy="7388984"/>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440000" rIns="1908000" spcCol="36000" anchor="ctr" anchorCtr="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Dubbelklik om afbeelding te plaatsen</a:t>
            </a:r>
          </a:p>
        </p:txBody>
      </p:sp>
      <p:pic>
        <p:nvPicPr>
          <p:cNvPr id="7" name="Afbeelding 6">
            <a:extLst>
              <a:ext uri="{FF2B5EF4-FFF2-40B4-BE49-F238E27FC236}">
                <a16:creationId xmlns:a16="http://schemas.microsoft.com/office/drawing/2014/main" id="{1CBDD9EE-9981-4C3B-91EE-437D36A1A0C1}"/>
              </a:ext>
            </a:extLst>
          </p:cNvPr>
          <p:cNvPicPr>
            <a:picLocks noChangeAspect="1"/>
          </p:cNvPicPr>
          <p:nvPr userDrawn="1"/>
        </p:nvPicPr>
        <p:blipFill>
          <a:blip r:embed="rId2"/>
          <a:stretch>
            <a:fillRect/>
          </a:stretch>
        </p:blipFill>
        <p:spPr>
          <a:xfrm>
            <a:off x="0" y="-66957"/>
            <a:ext cx="12192000" cy="6858000"/>
          </a:xfrm>
          <a:prstGeom prst="rect">
            <a:avLst/>
          </a:prstGeom>
        </p:spPr>
      </p:pic>
      <p:sp>
        <p:nvSpPr>
          <p:cNvPr id="8" name="Titel 1">
            <a:extLst>
              <a:ext uri="{FF2B5EF4-FFF2-40B4-BE49-F238E27FC236}">
                <a16:creationId xmlns:a16="http://schemas.microsoft.com/office/drawing/2014/main" id="{32D69677-5291-4B81-840D-15A52DE86BDE}"/>
              </a:ext>
            </a:extLst>
          </p:cNvPr>
          <p:cNvSpPr>
            <a:spLocks noGrp="1"/>
          </p:cNvSpPr>
          <p:nvPr>
            <p:ph type="ctrTitle" hasCustomPrompt="1"/>
          </p:nvPr>
        </p:nvSpPr>
        <p:spPr>
          <a:xfrm>
            <a:off x="692866" y="1489291"/>
            <a:ext cx="6230477" cy="1872752"/>
          </a:xfrm>
        </p:spPr>
        <p:txBody>
          <a:bodyPr anchor="b">
            <a:normAutofit/>
          </a:bodyPr>
          <a:lstStyle>
            <a:lvl1pPr algn="l">
              <a:lnSpc>
                <a:spcPts val="5400"/>
              </a:lnSpc>
              <a:defRPr sz="5400" b="1" cap="all" baseline="0">
                <a:solidFill>
                  <a:schemeClr val="bg1"/>
                </a:solidFill>
                <a:latin typeface="+mn-lt"/>
              </a:defRPr>
            </a:lvl1pPr>
          </a:lstStyle>
          <a:p>
            <a:r>
              <a:rPr lang="nl-NL"/>
              <a:t>HIER KAN EEN TITEL KOMEN</a:t>
            </a:r>
          </a:p>
        </p:txBody>
      </p:sp>
      <p:sp>
        <p:nvSpPr>
          <p:cNvPr id="9" name="Ondertitel 2">
            <a:extLst>
              <a:ext uri="{FF2B5EF4-FFF2-40B4-BE49-F238E27FC236}">
                <a16:creationId xmlns:a16="http://schemas.microsoft.com/office/drawing/2014/main" id="{913B43E7-E549-4578-8FFD-9B301097D870}"/>
              </a:ext>
            </a:extLst>
          </p:cNvPr>
          <p:cNvSpPr>
            <a:spLocks noGrp="1"/>
          </p:cNvSpPr>
          <p:nvPr>
            <p:ph type="subTitle" idx="1" hasCustomPrompt="1"/>
          </p:nvPr>
        </p:nvSpPr>
        <p:spPr>
          <a:xfrm>
            <a:off x="1571295" y="3701975"/>
            <a:ext cx="5352047" cy="538680"/>
          </a:xfrm>
        </p:spPr>
        <p:txBody>
          <a:bodyPr>
            <a:normAutofit/>
          </a:bodyPr>
          <a:lstStyle>
            <a:lvl1pPr marL="216000" indent="-216000" algn="l">
              <a:buSzPct val="80000"/>
              <a:buFontTx/>
              <a:buBlip>
                <a:blip r:embed="rId3"/>
              </a:buBlip>
              <a:defRPr sz="2400" b="1">
                <a:solidFill>
                  <a:srgbClr val="231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is ruimte voor een ondertitel</a:t>
            </a:r>
          </a:p>
        </p:txBody>
      </p:sp>
    </p:spTree>
    <p:extLst>
      <p:ext uri="{BB962C8B-B14F-4D97-AF65-F5344CB8AC3E}">
        <p14:creationId xmlns:p14="http://schemas.microsoft.com/office/powerpoint/2010/main" val="2190054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pic>
        <p:nvPicPr>
          <p:cNvPr id="13" name="Afbeelding 12" descr="Afbeelding met tekst&#10;&#10;Automatisch gegenereerde beschrijving">
            <a:extLst>
              <a:ext uri="{FF2B5EF4-FFF2-40B4-BE49-F238E27FC236}">
                <a16:creationId xmlns:a16="http://schemas.microsoft.com/office/drawing/2014/main" id="{135E3E73-76C8-46E2-BF24-7491F39AA6DC}"/>
              </a:ext>
            </a:extLst>
          </p:cNvPr>
          <p:cNvPicPr>
            <a:picLocks noChangeAspect="1"/>
          </p:cNvPicPr>
          <p:nvPr userDrawn="1"/>
        </p:nvPicPr>
        <p:blipFill>
          <a:blip r:embed="rId2"/>
          <a:stretch>
            <a:fillRect/>
          </a:stretch>
        </p:blipFill>
        <p:spPr>
          <a:xfrm>
            <a:off x="9977707" y="6077562"/>
            <a:ext cx="1776335"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1079409" y="1176729"/>
            <a:ext cx="7180964" cy="894817"/>
          </a:xfrm>
        </p:spPr>
        <p:txBody>
          <a:bodyPr anchor="t" anchorCtr="0">
            <a:normAutofit/>
          </a:bodyPr>
          <a:lstStyle>
            <a:lvl1pPr algn="l">
              <a:lnSpc>
                <a:spcPts val="5000"/>
              </a:lnSpc>
              <a:defRPr sz="3600" b="1" cap="all" baseline="0">
                <a:solidFill>
                  <a:schemeClr val="tx1"/>
                </a:solidFill>
                <a:latin typeface="+mn-lt"/>
              </a:defRPr>
            </a:lvl1pPr>
          </a:lstStyle>
          <a:p>
            <a:r>
              <a:rPr lang="nl-NL"/>
              <a:t>HIER KAN EEN TITEL KOMEN</a:t>
            </a:r>
          </a:p>
        </p:txBody>
      </p:sp>
      <p:sp>
        <p:nvSpPr>
          <p:cNvPr id="15" name="Ondertitel 2">
            <a:extLst>
              <a:ext uri="{FF2B5EF4-FFF2-40B4-BE49-F238E27FC236}">
                <a16:creationId xmlns:a16="http://schemas.microsoft.com/office/drawing/2014/main" id="{93241350-B9D8-4387-B390-396C50C89558}"/>
              </a:ext>
            </a:extLst>
          </p:cNvPr>
          <p:cNvSpPr>
            <a:spLocks noGrp="1"/>
          </p:cNvSpPr>
          <p:nvPr>
            <p:ph type="subTitle" idx="1" hasCustomPrompt="1"/>
          </p:nvPr>
        </p:nvSpPr>
        <p:spPr>
          <a:xfrm>
            <a:off x="2349605" y="2080522"/>
            <a:ext cx="5486918" cy="859854"/>
          </a:xfrm>
        </p:spPr>
        <p:txBody>
          <a:bodyPr>
            <a:normAutofit/>
          </a:bodyPr>
          <a:lstStyle>
            <a:lvl1pPr marL="0" indent="0" algn="l">
              <a:lnSpc>
                <a:spcPct val="100000"/>
              </a:lnSpc>
              <a:buFontTx/>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is ruimte voor een ondertitel</a:t>
            </a:r>
          </a:p>
        </p:txBody>
      </p:sp>
      <p:sp>
        <p:nvSpPr>
          <p:cNvPr id="16" name="Tijdelijke aanduiding voor tekst 8">
            <a:extLst>
              <a:ext uri="{FF2B5EF4-FFF2-40B4-BE49-F238E27FC236}">
                <a16:creationId xmlns:a16="http://schemas.microsoft.com/office/drawing/2014/main" id="{5DA0B42A-96CE-4801-8F85-B9E3DA89766D}"/>
              </a:ext>
            </a:extLst>
          </p:cNvPr>
          <p:cNvSpPr>
            <a:spLocks noGrp="1"/>
          </p:cNvSpPr>
          <p:nvPr>
            <p:ph type="body" sz="quarter" idx="21" hasCustomPrompt="1"/>
          </p:nvPr>
        </p:nvSpPr>
        <p:spPr>
          <a:xfrm>
            <a:off x="1949317" y="2168529"/>
            <a:ext cx="206729" cy="211112"/>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17" name="Tijdelijke aanduiding voor tekst 4">
            <a:extLst>
              <a:ext uri="{FF2B5EF4-FFF2-40B4-BE49-F238E27FC236}">
                <a16:creationId xmlns:a16="http://schemas.microsoft.com/office/drawing/2014/main" id="{A99C3FBD-B761-4400-AFEF-A71ECF836C9F}"/>
              </a:ext>
            </a:extLst>
          </p:cNvPr>
          <p:cNvSpPr>
            <a:spLocks noGrp="1"/>
          </p:cNvSpPr>
          <p:nvPr>
            <p:ph type="body" sz="quarter" idx="22" hasCustomPrompt="1"/>
          </p:nvPr>
        </p:nvSpPr>
        <p:spPr>
          <a:xfrm>
            <a:off x="1079409" y="603976"/>
            <a:ext cx="5354637" cy="249981"/>
          </a:xfrm>
        </p:spPr>
        <p:txBody>
          <a:bodyPr>
            <a:noAutofit/>
          </a:bodyPr>
          <a:lstStyle>
            <a:lvl1pPr marL="180000" indent="-180000">
              <a:buFontTx/>
              <a:buBlip>
                <a:blip r:embed="rId4"/>
              </a:buBlip>
              <a:defRPr sz="1400" b="1">
                <a:solidFill>
                  <a:schemeClr val="accent1"/>
                </a:solidFill>
              </a:defRPr>
            </a:lvl1pPr>
          </a:lstStyle>
          <a:p>
            <a:pPr lvl="0"/>
            <a:r>
              <a:rPr lang="nl-NL"/>
              <a:t>Klik hier om tekst toe te voegen</a:t>
            </a:r>
          </a:p>
        </p:txBody>
      </p:sp>
      <p:sp>
        <p:nvSpPr>
          <p:cNvPr id="18" name="Tijdelijke aanduiding voor tekst 2">
            <a:extLst>
              <a:ext uri="{FF2B5EF4-FFF2-40B4-BE49-F238E27FC236}">
                <a16:creationId xmlns:a16="http://schemas.microsoft.com/office/drawing/2014/main" id="{49293DAA-BB5C-4904-8D04-4C807F0AA78D}"/>
              </a:ext>
            </a:extLst>
          </p:cNvPr>
          <p:cNvSpPr>
            <a:spLocks noGrp="1"/>
          </p:cNvSpPr>
          <p:nvPr>
            <p:ph type="body" idx="10" hasCustomPrompt="1"/>
          </p:nvPr>
        </p:nvSpPr>
        <p:spPr>
          <a:xfrm>
            <a:off x="1079409" y="3310468"/>
            <a:ext cx="7180964" cy="2891672"/>
          </a:xfrm>
        </p:spPr>
        <p:txBody>
          <a:bodyPr>
            <a:normAutofit/>
          </a:bodyPr>
          <a:lstStyle>
            <a:lvl1pPr marL="0" indent="0">
              <a:lnSpc>
                <a:spcPts val="22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Hier is ruimte voor een stuk (body)tekst.</a:t>
            </a:r>
          </a:p>
        </p:txBody>
      </p:sp>
    </p:spTree>
    <p:extLst>
      <p:ext uri="{BB962C8B-B14F-4D97-AF65-F5344CB8AC3E}">
        <p14:creationId xmlns:p14="http://schemas.microsoft.com/office/powerpoint/2010/main" val="1659041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slide met afbeeldi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9B7AC3C-E2FD-5C44-99DE-B6C2F316F14A}"/>
              </a:ext>
            </a:extLst>
          </p:cNvPr>
          <p:cNvSpPr>
            <a:spLocks noGrp="1"/>
          </p:cNvSpPr>
          <p:nvPr>
            <p:ph type="ctrTitle" hasCustomPrompt="1"/>
          </p:nvPr>
        </p:nvSpPr>
        <p:spPr>
          <a:xfrm>
            <a:off x="1064420" y="1474322"/>
            <a:ext cx="6655514" cy="432628"/>
          </a:xfrm>
        </p:spPr>
        <p:txBody>
          <a:bodyPr anchor="b">
            <a:noAutofit/>
          </a:bodyPr>
          <a:lstStyle>
            <a:lvl1pPr algn="l">
              <a:lnSpc>
                <a:spcPts val="5000"/>
              </a:lnSpc>
              <a:defRPr sz="3200" b="1" cap="all" baseline="0">
                <a:solidFill>
                  <a:schemeClr val="accent1"/>
                </a:solidFill>
                <a:latin typeface="+mn-lt"/>
              </a:defRPr>
            </a:lvl1pPr>
          </a:lstStyle>
          <a:p>
            <a:r>
              <a:rPr lang="nl-NL"/>
              <a:t>HIER KAN EEN TITEL KOMEN</a:t>
            </a:r>
          </a:p>
        </p:txBody>
      </p:sp>
      <p:sp>
        <p:nvSpPr>
          <p:cNvPr id="20" name="Tijdelijke aanduiding voor tekst 2">
            <a:extLst>
              <a:ext uri="{FF2B5EF4-FFF2-40B4-BE49-F238E27FC236}">
                <a16:creationId xmlns:a16="http://schemas.microsoft.com/office/drawing/2014/main" id="{851D56FE-F179-4649-8DE8-8CCF2422FC9E}"/>
              </a:ext>
            </a:extLst>
          </p:cNvPr>
          <p:cNvSpPr>
            <a:spLocks noGrp="1"/>
          </p:cNvSpPr>
          <p:nvPr>
            <p:ph type="body" idx="10" hasCustomPrompt="1"/>
          </p:nvPr>
        </p:nvSpPr>
        <p:spPr>
          <a:xfrm>
            <a:off x="1064420" y="2132194"/>
            <a:ext cx="6655514" cy="1696322"/>
          </a:xfrm>
        </p:spPr>
        <p:txBody>
          <a:bodyPr>
            <a:normAutofit/>
          </a:bodyPr>
          <a:lstStyle>
            <a:lvl1pPr marL="0" indent="0">
              <a:lnSpc>
                <a:spcPts val="2200"/>
              </a:lnSpc>
              <a:spcBef>
                <a:spcPts val="0"/>
              </a:spcBef>
              <a:buNone/>
              <a:defRPr sz="20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Hier is ruimte voor standaardtekst.</a:t>
            </a:r>
          </a:p>
        </p:txBody>
      </p:sp>
      <p:sp>
        <p:nvSpPr>
          <p:cNvPr id="27" name="Tijdelijke aanduiding voor afbeelding 10">
            <a:extLst>
              <a:ext uri="{FF2B5EF4-FFF2-40B4-BE49-F238E27FC236}">
                <a16:creationId xmlns:a16="http://schemas.microsoft.com/office/drawing/2014/main" id="{C95B0FEB-25D7-EE4B-A793-DA8022EA7607}"/>
              </a:ext>
            </a:extLst>
          </p:cNvPr>
          <p:cNvSpPr>
            <a:spLocks noGrp="1"/>
          </p:cNvSpPr>
          <p:nvPr>
            <p:ph type="pic" sz="quarter" idx="11" hasCustomPrompt="1"/>
          </p:nvPr>
        </p:nvSpPr>
        <p:spPr>
          <a:xfrm>
            <a:off x="9025115" y="563792"/>
            <a:ext cx="3731515" cy="3716638"/>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1">
              <a:lumMod val="85000"/>
            </a:schemeClr>
          </a:solidFill>
        </p:spPr>
        <p:txBody>
          <a:bodyPr anchor="b" anchorCtr="0"/>
          <a:lstStyle>
            <a:lvl1pPr marL="0" indent="0" algn="ctr">
              <a:buNone/>
              <a:defRPr/>
            </a:lvl1pPr>
          </a:lstStyle>
          <a:p>
            <a:r>
              <a:rPr lang="nl-NL"/>
              <a:t>Dubbelklik om afbeelding te plaatsen</a:t>
            </a:r>
          </a:p>
          <a:p>
            <a:endParaRPr lang="nl-NL"/>
          </a:p>
          <a:p>
            <a:endParaRPr lang="nl-NL"/>
          </a:p>
        </p:txBody>
      </p:sp>
      <p:sp>
        <p:nvSpPr>
          <p:cNvPr id="42" name="Tijdelijke aanduiding voor tekst 8">
            <a:extLst>
              <a:ext uri="{FF2B5EF4-FFF2-40B4-BE49-F238E27FC236}">
                <a16:creationId xmlns:a16="http://schemas.microsoft.com/office/drawing/2014/main" id="{38392FBB-B36F-B74C-A8FC-D0A575094943}"/>
              </a:ext>
            </a:extLst>
          </p:cNvPr>
          <p:cNvSpPr>
            <a:spLocks noGrp="1"/>
          </p:cNvSpPr>
          <p:nvPr>
            <p:ph type="body" sz="quarter" idx="21" hasCustomPrompt="1"/>
          </p:nvPr>
        </p:nvSpPr>
        <p:spPr>
          <a:xfrm rot="10800000">
            <a:off x="1175479" y="5988184"/>
            <a:ext cx="206729" cy="211112"/>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43" name="Tijdelijke aanduiding voor tekst 2">
            <a:extLst>
              <a:ext uri="{FF2B5EF4-FFF2-40B4-BE49-F238E27FC236}">
                <a16:creationId xmlns:a16="http://schemas.microsoft.com/office/drawing/2014/main" id="{6B648142-7949-2046-81DD-8A705BDDAC93}"/>
              </a:ext>
            </a:extLst>
          </p:cNvPr>
          <p:cNvSpPr>
            <a:spLocks noGrp="1"/>
          </p:cNvSpPr>
          <p:nvPr>
            <p:ph type="body" idx="22" hasCustomPrompt="1"/>
          </p:nvPr>
        </p:nvSpPr>
        <p:spPr>
          <a:xfrm>
            <a:off x="1950150" y="4025069"/>
            <a:ext cx="5769784" cy="2177071"/>
          </a:xfrm>
        </p:spPr>
        <p:txBody>
          <a:bodyPr>
            <a:normAutofit/>
          </a:bodyPr>
          <a:lstStyle>
            <a:lvl1pPr marL="180000" indent="-180000">
              <a:lnSpc>
                <a:spcPts val="2000"/>
              </a:lnSpc>
              <a:spcBef>
                <a:spcPts val="0"/>
              </a:spcBef>
              <a:buFont typeface="Arial" panose="020B0604020202020204" pitchFamily="34" charset="0"/>
              <a:buChar char="•"/>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Hier is ruimte voor een opsomming</a:t>
            </a:r>
          </a:p>
        </p:txBody>
      </p:sp>
      <p:sp>
        <p:nvSpPr>
          <p:cNvPr id="46" name="Tijdelijke aanduiding voor tekst 4">
            <a:extLst>
              <a:ext uri="{FF2B5EF4-FFF2-40B4-BE49-F238E27FC236}">
                <a16:creationId xmlns:a16="http://schemas.microsoft.com/office/drawing/2014/main" id="{3DDB581D-55E3-0941-8C41-7D24ED3823F5}"/>
              </a:ext>
            </a:extLst>
          </p:cNvPr>
          <p:cNvSpPr>
            <a:spLocks noGrp="1"/>
          </p:cNvSpPr>
          <p:nvPr>
            <p:ph type="body" sz="quarter" idx="23" hasCustomPrompt="1"/>
          </p:nvPr>
        </p:nvSpPr>
        <p:spPr>
          <a:xfrm>
            <a:off x="1079409" y="603976"/>
            <a:ext cx="5354637" cy="249981"/>
          </a:xfrm>
        </p:spPr>
        <p:txBody>
          <a:bodyPr>
            <a:noAutofit/>
          </a:bodyPr>
          <a:lstStyle>
            <a:lvl1pPr marL="180000" indent="-180000">
              <a:buFontTx/>
              <a:buBlip>
                <a:blip r:embed="rId3"/>
              </a:buBlip>
              <a:defRPr sz="1400" b="1">
                <a:solidFill>
                  <a:schemeClr val="accent1"/>
                </a:solidFill>
              </a:defRPr>
            </a:lvl1pPr>
          </a:lstStyle>
          <a:p>
            <a:pPr lvl="0"/>
            <a:r>
              <a:rPr lang="nl-NL"/>
              <a:t>Klik hier om tekst toe te voegen</a:t>
            </a:r>
          </a:p>
        </p:txBody>
      </p:sp>
      <p:pic>
        <p:nvPicPr>
          <p:cNvPr id="11" name="Afbeelding 10" descr="Afbeelding met tekst&#10;&#10;Automatisch gegenereerde beschrijving">
            <a:extLst>
              <a:ext uri="{FF2B5EF4-FFF2-40B4-BE49-F238E27FC236}">
                <a16:creationId xmlns:a16="http://schemas.microsoft.com/office/drawing/2014/main" id="{F35DA866-84FD-4237-9A4D-D72F897CAAB4}"/>
              </a:ext>
            </a:extLst>
          </p:cNvPr>
          <p:cNvPicPr>
            <a:picLocks noChangeAspect="1"/>
          </p:cNvPicPr>
          <p:nvPr userDrawn="1"/>
        </p:nvPicPr>
        <p:blipFill>
          <a:blip r:embed="rId4"/>
          <a:stretch>
            <a:fillRect/>
          </a:stretch>
        </p:blipFill>
        <p:spPr>
          <a:xfrm>
            <a:off x="9977707" y="6077562"/>
            <a:ext cx="1776335" cy="427912"/>
          </a:xfrm>
          <a:prstGeom prst="rect">
            <a:avLst/>
          </a:prstGeom>
        </p:spPr>
      </p:pic>
    </p:spTree>
    <p:extLst>
      <p:ext uri="{BB962C8B-B14F-4D97-AF65-F5344CB8AC3E}">
        <p14:creationId xmlns:p14="http://schemas.microsoft.com/office/powerpoint/2010/main" val="2886114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slide met afbeelding 02">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BAA14A89-F885-41A4-BB7F-7FF96CF69753}"/>
              </a:ext>
            </a:extLst>
          </p:cNvPr>
          <p:cNvSpPr>
            <a:spLocks noGrp="1"/>
          </p:cNvSpPr>
          <p:nvPr>
            <p:ph type="ctrTitle" hasCustomPrompt="1"/>
          </p:nvPr>
        </p:nvSpPr>
        <p:spPr>
          <a:xfrm>
            <a:off x="1064420" y="1646456"/>
            <a:ext cx="6655514" cy="432628"/>
          </a:xfrm>
        </p:spPr>
        <p:txBody>
          <a:bodyPr anchor="b">
            <a:noAutofit/>
          </a:bodyPr>
          <a:lstStyle>
            <a:lvl1pPr algn="l">
              <a:lnSpc>
                <a:spcPts val="5000"/>
              </a:lnSpc>
              <a:defRPr sz="3200" b="1" cap="all" baseline="0">
                <a:solidFill>
                  <a:schemeClr val="accent1"/>
                </a:solidFill>
                <a:latin typeface="+mn-lt"/>
              </a:defRPr>
            </a:lvl1pPr>
          </a:lstStyle>
          <a:p>
            <a:r>
              <a:rPr lang="nl-NL"/>
              <a:t>HIER KAN EEN TITEL KOMEN</a:t>
            </a:r>
          </a:p>
        </p:txBody>
      </p:sp>
      <p:sp>
        <p:nvSpPr>
          <p:cNvPr id="9" name="Tijdelijke aanduiding voor tekst 2">
            <a:extLst>
              <a:ext uri="{FF2B5EF4-FFF2-40B4-BE49-F238E27FC236}">
                <a16:creationId xmlns:a16="http://schemas.microsoft.com/office/drawing/2014/main" id="{9DF73A5F-AFAB-4793-B148-BE4BEFF785DD}"/>
              </a:ext>
            </a:extLst>
          </p:cNvPr>
          <p:cNvSpPr>
            <a:spLocks noGrp="1"/>
          </p:cNvSpPr>
          <p:nvPr>
            <p:ph type="body" idx="10" hasCustomPrompt="1"/>
          </p:nvPr>
        </p:nvSpPr>
        <p:spPr>
          <a:xfrm>
            <a:off x="1064420" y="2172888"/>
            <a:ext cx="6655514" cy="3506943"/>
          </a:xfrm>
        </p:spPr>
        <p:txBody>
          <a:bodyPr>
            <a:normAutofit/>
          </a:bodyPr>
          <a:lstStyle>
            <a:lvl1pPr marL="0" indent="0">
              <a:lnSpc>
                <a:spcPts val="22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Hier is ruimte voor standaardtekst.</a:t>
            </a:r>
          </a:p>
        </p:txBody>
      </p:sp>
      <p:sp>
        <p:nvSpPr>
          <p:cNvPr id="10" name="Tijdelijke aanduiding voor afbeelding 10">
            <a:extLst>
              <a:ext uri="{FF2B5EF4-FFF2-40B4-BE49-F238E27FC236}">
                <a16:creationId xmlns:a16="http://schemas.microsoft.com/office/drawing/2014/main" id="{DC84CCA5-0F18-44F1-A25D-D51B745A7EFE}"/>
              </a:ext>
            </a:extLst>
          </p:cNvPr>
          <p:cNvSpPr>
            <a:spLocks noGrp="1"/>
          </p:cNvSpPr>
          <p:nvPr>
            <p:ph type="pic" sz="quarter" idx="11" hasCustomPrompt="1"/>
          </p:nvPr>
        </p:nvSpPr>
        <p:spPr>
          <a:xfrm>
            <a:off x="9025115" y="563792"/>
            <a:ext cx="3731515" cy="3716638"/>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1">
              <a:lumMod val="85000"/>
            </a:schemeClr>
          </a:solidFill>
        </p:spPr>
        <p:txBody>
          <a:bodyPr anchor="b"/>
          <a:lstStyle>
            <a:lvl1pPr marL="0" indent="0" algn="ctr">
              <a:buNone/>
              <a:defRPr/>
            </a:lvl1pPr>
          </a:lstStyle>
          <a:p>
            <a:r>
              <a:rPr lang="nl-NL"/>
              <a:t>Dubbelklik om afbeelding te plaatsen</a:t>
            </a:r>
          </a:p>
          <a:p>
            <a:endParaRPr lang="nl-NL"/>
          </a:p>
          <a:p>
            <a:endParaRPr lang="nl-NL"/>
          </a:p>
        </p:txBody>
      </p:sp>
      <p:sp>
        <p:nvSpPr>
          <p:cNvPr id="11" name="Tijdelijke aanduiding voor tekst 8">
            <a:extLst>
              <a:ext uri="{FF2B5EF4-FFF2-40B4-BE49-F238E27FC236}">
                <a16:creationId xmlns:a16="http://schemas.microsoft.com/office/drawing/2014/main" id="{85E5F9F1-0614-4D1C-A78D-21842A76B566}"/>
              </a:ext>
            </a:extLst>
          </p:cNvPr>
          <p:cNvSpPr>
            <a:spLocks noGrp="1"/>
          </p:cNvSpPr>
          <p:nvPr>
            <p:ph type="body" sz="quarter" idx="21" hasCustomPrompt="1"/>
          </p:nvPr>
        </p:nvSpPr>
        <p:spPr>
          <a:xfrm rot="10800000">
            <a:off x="1175479" y="5988184"/>
            <a:ext cx="206729" cy="211112"/>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12" name="Tijdelijke aanduiding voor tekst 4">
            <a:extLst>
              <a:ext uri="{FF2B5EF4-FFF2-40B4-BE49-F238E27FC236}">
                <a16:creationId xmlns:a16="http://schemas.microsoft.com/office/drawing/2014/main" id="{B1C18298-DA88-4D31-8CC7-BAC96D952C9D}"/>
              </a:ext>
            </a:extLst>
          </p:cNvPr>
          <p:cNvSpPr>
            <a:spLocks noGrp="1"/>
          </p:cNvSpPr>
          <p:nvPr>
            <p:ph type="body" sz="quarter" idx="23" hasCustomPrompt="1"/>
          </p:nvPr>
        </p:nvSpPr>
        <p:spPr>
          <a:xfrm>
            <a:off x="1079409" y="603976"/>
            <a:ext cx="5354637" cy="249981"/>
          </a:xfrm>
        </p:spPr>
        <p:txBody>
          <a:bodyPr>
            <a:noAutofit/>
          </a:bodyPr>
          <a:lstStyle>
            <a:lvl1pPr marL="180000" indent="-180000">
              <a:buFontTx/>
              <a:buBlip>
                <a:blip r:embed="rId3"/>
              </a:buBlip>
              <a:defRPr sz="1400" b="1">
                <a:solidFill>
                  <a:schemeClr val="accent1"/>
                </a:solidFill>
              </a:defRPr>
            </a:lvl1pPr>
          </a:lstStyle>
          <a:p>
            <a:pPr lvl="0"/>
            <a:r>
              <a:rPr lang="nl-NL"/>
              <a:t>Klik hier om tekst toe te voegen</a:t>
            </a:r>
          </a:p>
        </p:txBody>
      </p:sp>
      <p:pic>
        <p:nvPicPr>
          <p:cNvPr id="13" name="Afbeelding 12" descr="Afbeelding met tekst&#10;&#10;Automatisch gegenereerde beschrijving">
            <a:extLst>
              <a:ext uri="{FF2B5EF4-FFF2-40B4-BE49-F238E27FC236}">
                <a16:creationId xmlns:a16="http://schemas.microsoft.com/office/drawing/2014/main" id="{90928454-3FA7-43B7-AFBF-B7D5DD2345A9}"/>
              </a:ext>
            </a:extLst>
          </p:cNvPr>
          <p:cNvPicPr>
            <a:picLocks noChangeAspect="1"/>
          </p:cNvPicPr>
          <p:nvPr userDrawn="1"/>
        </p:nvPicPr>
        <p:blipFill>
          <a:blip r:embed="rId4"/>
          <a:stretch>
            <a:fillRect/>
          </a:stretch>
        </p:blipFill>
        <p:spPr>
          <a:xfrm>
            <a:off x="9977707" y="6077562"/>
            <a:ext cx="1776335" cy="427912"/>
          </a:xfrm>
          <a:prstGeom prst="rect">
            <a:avLst/>
          </a:prstGeom>
        </p:spPr>
      </p:pic>
    </p:spTree>
    <p:extLst>
      <p:ext uri="{BB962C8B-B14F-4D97-AF65-F5344CB8AC3E}">
        <p14:creationId xmlns:p14="http://schemas.microsoft.com/office/powerpoint/2010/main" val="372552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8BC7D53-5E90-4743-9AC3-182A4A03FD18}" type="slidenum">
              <a:rPr lang="nl-NL" smtClean="0"/>
              <a:t>‹nr.›</a:t>
            </a:fld>
            <a:endParaRPr lang="nl-NL"/>
          </a:p>
        </p:txBody>
      </p:sp>
    </p:spTree>
    <p:extLst>
      <p:ext uri="{BB962C8B-B14F-4D97-AF65-F5344CB8AC3E}">
        <p14:creationId xmlns:p14="http://schemas.microsoft.com/office/powerpoint/2010/main" val="260531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toslide 01">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5B5D9B0-5D11-1B4C-8C63-0044ADB96F46}"/>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a:t>Dubbelklik om afbeelding in te voegen</a:t>
            </a:r>
          </a:p>
        </p:txBody>
      </p:sp>
      <p:sp>
        <p:nvSpPr>
          <p:cNvPr id="6" name="Tijdelijke aanduiding voor tekst 8">
            <a:extLst>
              <a:ext uri="{FF2B5EF4-FFF2-40B4-BE49-F238E27FC236}">
                <a16:creationId xmlns:a16="http://schemas.microsoft.com/office/drawing/2014/main" id="{0596B212-1721-8E46-8DE4-5EF57B906B8E}"/>
              </a:ext>
            </a:extLst>
          </p:cNvPr>
          <p:cNvSpPr>
            <a:spLocks noGrp="1"/>
          </p:cNvSpPr>
          <p:nvPr>
            <p:ph type="body" sz="quarter" idx="20" hasCustomPrompt="1"/>
          </p:nvPr>
        </p:nvSpPr>
        <p:spPr>
          <a:xfrm rot="10800000">
            <a:off x="10243193" y="2664912"/>
            <a:ext cx="2607577" cy="2662868"/>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7" name="Tijdelijke aanduiding voor tekst 8">
            <a:extLst>
              <a:ext uri="{FF2B5EF4-FFF2-40B4-BE49-F238E27FC236}">
                <a16:creationId xmlns:a16="http://schemas.microsoft.com/office/drawing/2014/main" id="{3833C33B-DF80-924A-9E6B-870723BD7C6B}"/>
              </a:ext>
            </a:extLst>
          </p:cNvPr>
          <p:cNvSpPr>
            <a:spLocks noGrp="1"/>
          </p:cNvSpPr>
          <p:nvPr>
            <p:ph type="body" sz="quarter" idx="21" hasCustomPrompt="1"/>
          </p:nvPr>
        </p:nvSpPr>
        <p:spPr>
          <a:xfrm rot="10800000">
            <a:off x="1301872" y="5638784"/>
            <a:ext cx="1853023" cy="1892315"/>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8" name="Tijdelijke aanduiding voor tekst 8">
            <a:extLst>
              <a:ext uri="{FF2B5EF4-FFF2-40B4-BE49-F238E27FC236}">
                <a16:creationId xmlns:a16="http://schemas.microsoft.com/office/drawing/2014/main" id="{6C09EBCD-7F3E-B346-9DEF-16823B383E11}"/>
              </a:ext>
            </a:extLst>
          </p:cNvPr>
          <p:cNvSpPr>
            <a:spLocks noGrp="1"/>
          </p:cNvSpPr>
          <p:nvPr>
            <p:ph type="body" sz="quarter" idx="22" hasCustomPrompt="1"/>
          </p:nvPr>
        </p:nvSpPr>
        <p:spPr>
          <a:xfrm rot="5400000">
            <a:off x="10948243" y="1812901"/>
            <a:ext cx="1668638" cy="1704020"/>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Tree>
    <p:extLst>
      <p:ext uri="{BB962C8B-B14F-4D97-AF65-F5344CB8AC3E}">
        <p14:creationId xmlns:p14="http://schemas.microsoft.com/office/powerpoint/2010/main" val="3887059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slide 02">
    <p:spTree>
      <p:nvGrpSpPr>
        <p:cNvPr id="1" name=""/>
        <p:cNvGrpSpPr/>
        <p:nvPr/>
      </p:nvGrpSpPr>
      <p:grpSpPr>
        <a:xfrm>
          <a:off x="0" y="0"/>
          <a:ext cx="0" cy="0"/>
          <a:chOff x="0" y="0"/>
          <a:chExt cx="0" cy="0"/>
        </a:xfrm>
      </p:grpSpPr>
      <p:sp>
        <p:nvSpPr>
          <p:cNvPr id="24" name="Tijdelijke aanduiding voor afbeelding 2">
            <a:extLst>
              <a:ext uri="{FF2B5EF4-FFF2-40B4-BE49-F238E27FC236}">
                <a16:creationId xmlns:a16="http://schemas.microsoft.com/office/drawing/2014/main" id="{FFCB03ED-9349-9446-8EB3-82F1C38FFBEE}"/>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a:t>Dubbelklik om afbeelding in te voegen</a:t>
            </a:r>
          </a:p>
        </p:txBody>
      </p:sp>
      <p:sp>
        <p:nvSpPr>
          <p:cNvPr id="21" name="Tijdelijke aanduiding voor tekst 8">
            <a:extLst>
              <a:ext uri="{FF2B5EF4-FFF2-40B4-BE49-F238E27FC236}">
                <a16:creationId xmlns:a16="http://schemas.microsoft.com/office/drawing/2014/main" id="{A7C6E853-C820-BD43-BE37-404B90D8AC2E}"/>
              </a:ext>
            </a:extLst>
          </p:cNvPr>
          <p:cNvSpPr>
            <a:spLocks noGrp="1"/>
          </p:cNvSpPr>
          <p:nvPr>
            <p:ph type="body" sz="quarter" idx="19" hasCustomPrompt="1"/>
          </p:nvPr>
        </p:nvSpPr>
        <p:spPr>
          <a:xfrm>
            <a:off x="7800775" y="5424603"/>
            <a:ext cx="2052352" cy="2095870"/>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22" name="Tijdelijke aanduiding voor tekst 8">
            <a:extLst>
              <a:ext uri="{FF2B5EF4-FFF2-40B4-BE49-F238E27FC236}">
                <a16:creationId xmlns:a16="http://schemas.microsoft.com/office/drawing/2014/main" id="{79D254EE-F652-3244-9DD5-8E2BB05E98EE}"/>
              </a:ext>
            </a:extLst>
          </p:cNvPr>
          <p:cNvSpPr>
            <a:spLocks noGrp="1"/>
          </p:cNvSpPr>
          <p:nvPr>
            <p:ph type="body" sz="quarter" idx="20" hasCustomPrompt="1"/>
          </p:nvPr>
        </p:nvSpPr>
        <p:spPr>
          <a:xfrm rot="10800000">
            <a:off x="3473259" y="-1011349"/>
            <a:ext cx="2731597" cy="2789518"/>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23" name="Tijdelijke aanduiding voor tekst 8">
            <a:extLst>
              <a:ext uri="{FF2B5EF4-FFF2-40B4-BE49-F238E27FC236}">
                <a16:creationId xmlns:a16="http://schemas.microsoft.com/office/drawing/2014/main" id="{3073707C-9134-414A-AD18-E0A3485E9694}"/>
              </a:ext>
            </a:extLst>
          </p:cNvPr>
          <p:cNvSpPr>
            <a:spLocks noGrp="1"/>
          </p:cNvSpPr>
          <p:nvPr>
            <p:ph type="body" sz="quarter" idx="21" hasCustomPrompt="1"/>
          </p:nvPr>
        </p:nvSpPr>
        <p:spPr>
          <a:xfrm rot="5400000">
            <a:off x="2350343" y="-894911"/>
            <a:ext cx="1668638" cy="1704020"/>
          </a:xfrm>
          <a:blipFill>
            <a:blip r:embed="rId4"/>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Tree>
    <p:extLst>
      <p:ext uri="{BB962C8B-B14F-4D97-AF65-F5344CB8AC3E}">
        <p14:creationId xmlns:p14="http://schemas.microsoft.com/office/powerpoint/2010/main" val="3687583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slide 03">
    <p:spTree>
      <p:nvGrpSpPr>
        <p:cNvPr id="1" name=""/>
        <p:cNvGrpSpPr/>
        <p:nvPr/>
      </p:nvGrpSpPr>
      <p:grpSpPr>
        <a:xfrm>
          <a:off x="0" y="0"/>
          <a:ext cx="0" cy="0"/>
          <a:chOff x="0" y="0"/>
          <a:chExt cx="0" cy="0"/>
        </a:xfrm>
      </p:grpSpPr>
      <p:sp>
        <p:nvSpPr>
          <p:cNvPr id="24" name="Tijdelijke aanduiding voor afbeelding 2">
            <a:extLst>
              <a:ext uri="{FF2B5EF4-FFF2-40B4-BE49-F238E27FC236}">
                <a16:creationId xmlns:a16="http://schemas.microsoft.com/office/drawing/2014/main" id="{FFCB03ED-9349-9446-8EB3-82F1C38FFBEE}"/>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a:t>Dubbelklik om afbeelding in te voegen</a:t>
            </a:r>
          </a:p>
        </p:txBody>
      </p:sp>
      <p:sp>
        <p:nvSpPr>
          <p:cNvPr id="22" name="Tijdelijke aanduiding voor tekst 8">
            <a:extLst>
              <a:ext uri="{FF2B5EF4-FFF2-40B4-BE49-F238E27FC236}">
                <a16:creationId xmlns:a16="http://schemas.microsoft.com/office/drawing/2014/main" id="{79D254EE-F652-3244-9DD5-8E2BB05E98EE}"/>
              </a:ext>
            </a:extLst>
          </p:cNvPr>
          <p:cNvSpPr>
            <a:spLocks noGrp="1"/>
          </p:cNvSpPr>
          <p:nvPr>
            <p:ph type="body" sz="quarter" idx="20" hasCustomPrompt="1"/>
          </p:nvPr>
        </p:nvSpPr>
        <p:spPr>
          <a:xfrm rot="10800000">
            <a:off x="3473259" y="-1011349"/>
            <a:ext cx="2731597" cy="2789518"/>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
        <p:nvSpPr>
          <p:cNvPr id="23" name="Tijdelijke aanduiding voor tekst 8">
            <a:extLst>
              <a:ext uri="{FF2B5EF4-FFF2-40B4-BE49-F238E27FC236}">
                <a16:creationId xmlns:a16="http://schemas.microsoft.com/office/drawing/2014/main" id="{3073707C-9134-414A-AD18-E0A3485E9694}"/>
              </a:ext>
            </a:extLst>
          </p:cNvPr>
          <p:cNvSpPr>
            <a:spLocks noGrp="1"/>
          </p:cNvSpPr>
          <p:nvPr>
            <p:ph type="body" sz="quarter" idx="21" hasCustomPrompt="1"/>
          </p:nvPr>
        </p:nvSpPr>
        <p:spPr>
          <a:xfrm rot="5400000">
            <a:off x="2350343" y="-894911"/>
            <a:ext cx="1668638" cy="1704020"/>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a:t> </a:t>
            </a:r>
          </a:p>
        </p:txBody>
      </p:sp>
    </p:spTree>
    <p:extLst>
      <p:ext uri="{BB962C8B-B14F-4D97-AF65-F5344CB8AC3E}">
        <p14:creationId xmlns:p14="http://schemas.microsoft.com/office/powerpoint/2010/main" val="295772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8BC7D53-5E90-4743-9AC3-182A4A03FD18}" type="slidenum">
              <a:rPr lang="nl-NL" smtClean="0"/>
              <a:t>‹nr.›</a:t>
            </a:fld>
            <a:endParaRPr lang="nl-NL"/>
          </a:p>
        </p:txBody>
      </p:sp>
    </p:spTree>
    <p:extLst>
      <p:ext uri="{BB962C8B-B14F-4D97-AF65-F5344CB8AC3E}">
        <p14:creationId xmlns:p14="http://schemas.microsoft.com/office/powerpoint/2010/main" val="246722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8BC7D53-5E90-4743-9AC3-182A4A03FD18}" type="slidenum">
              <a:rPr lang="nl-NL" smtClean="0"/>
              <a:t>‹nr.›</a:t>
            </a:fld>
            <a:endParaRPr lang="nl-NL"/>
          </a:p>
        </p:txBody>
      </p:sp>
    </p:spTree>
    <p:extLst>
      <p:ext uri="{BB962C8B-B14F-4D97-AF65-F5344CB8AC3E}">
        <p14:creationId xmlns:p14="http://schemas.microsoft.com/office/powerpoint/2010/main" val="11999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8BC7D53-5E90-4743-9AC3-182A4A03FD18}" type="slidenum">
              <a:rPr lang="nl-NL" smtClean="0"/>
              <a:t>‹nr.›</a:t>
            </a:fld>
            <a:endParaRPr lang="nl-NL"/>
          </a:p>
        </p:txBody>
      </p:sp>
    </p:spTree>
    <p:extLst>
      <p:ext uri="{BB962C8B-B14F-4D97-AF65-F5344CB8AC3E}">
        <p14:creationId xmlns:p14="http://schemas.microsoft.com/office/powerpoint/2010/main" val="151138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8BC7D53-5E90-4743-9AC3-182A4A03FD18}" type="slidenum">
              <a:rPr lang="nl-NL" smtClean="0"/>
              <a:t>‹nr.›</a:t>
            </a:fld>
            <a:endParaRPr lang="nl-NL"/>
          </a:p>
        </p:txBody>
      </p:sp>
    </p:spTree>
    <p:extLst>
      <p:ext uri="{BB962C8B-B14F-4D97-AF65-F5344CB8AC3E}">
        <p14:creationId xmlns:p14="http://schemas.microsoft.com/office/powerpoint/2010/main" val="29457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t" anchorCtr="0">
            <a:normAutofit/>
          </a:bodyPr>
          <a:lstStyle>
            <a:lvl1pPr algn="l">
              <a:defRPr sz="24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8BC7D53-5E90-4743-9AC3-182A4A03FD18}" type="slidenum">
              <a:rPr lang="nl-NL" smtClean="0"/>
              <a:t>‹nr.›</a:t>
            </a:fld>
            <a:endParaRPr lang="nl-NL"/>
          </a:p>
        </p:txBody>
      </p:sp>
      <p:pic>
        <p:nvPicPr>
          <p:cNvPr id="9" name="Afbeelding 8" descr="Kempel-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0135" y="6248901"/>
            <a:ext cx="1286933" cy="510674"/>
          </a:xfrm>
          <a:prstGeom prst="rect">
            <a:avLst/>
          </a:prstGeom>
        </p:spPr>
      </p:pic>
      <p:sp>
        <p:nvSpPr>
          <p:cNvPr id="10" name="Tijdelijke aanduiding voor afbeelding 2"/>
          <p:cNvSpPr>
            <a:spLocks noGrp="1"/>
          </p:cNvSpPr>
          <p:nvPr>
            <p:ph type="pic" idx="13"/>
          </p:nvPr>
        </p:nvSpPr>
        <p:spPr>
          <a:xfrm>
            <a:off x="609601" y="1543953"/>
            <a:ext cx="4011084" cy="4582210"/>
          </a:xfrm>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58190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normAutofit/>
          </a:bodyPr>
          <a:lstStyle>
            <a:lvl1pPr algn="ctr">
              <a:defRPr sz="24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normAutofit/>
          </a:bodyPr>
          <a:lstStyle>
            <a:lvl1pPr marL="0" indent="0" algn="ctr">
              <a:buNone/>
              <a:defRPr sz="1600">
                <a:solidFill>
                  <a:srgbClr val="92D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8BC7D53-5E90-4743-9AC3-182A4A03FD18}" type="slidenum">
              <a:rPr lang="nl-NL" smtClean="0"/>
              <a:t>‹nr.›</a:t>
            </a:fld>
            <a:endParaRPr lang="nl-NL"/>
          </a:p>
        </p:txBody>
      </p:sp>
    </p:spTree>
    <p:extLst>
      <p:ext uri="{BB962C8B-B14F-4D97-AF65-F5344CB8AC3E}">
        <p14:creationId xmlns:p14="http://schemas.microsoft.com/office/powerpoint/2010/main" val="89750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100">
                <a:solidFill>
                  <a:srgbClr val="002060"/>
                </a:solidFill>
                <a:latin typeface="Arial Rounded MT Bold"/>
                <a:cs typeface="Arial Rounded MT Bold"/>
              </a:defRPr>
            </a:lvl1pPr>
          </a:lstStyle>
          <a:p>
            <a:fld id="{88BC7D53-5E90-4743-9AC3-182A4A03FD18}" type="slidenum">
              <a:rPr lang="nl-NL" smtClean="0"/>
              <a:pPr/>
              <a:t>‹nr.›</a:t>
            </a:fld>
            <a:endParaRPr lang="nl-NL"/>
          </a:p>
        </p:txBody>
      </p:sp>
    </p:spTree>
    <p:extLst>
      <p:ext uri="{BB962C8B-B14F-4D97-AF65-F5344CB8AC3E}">
        <p14:creationId xmlns:p14="http://schemas.microsoft.com/office/powerpoint/2010/main" val="128069363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61" r:id="rId10"/>
    <p:sldLayoutId id="2147483662" r:id="rId11"/>
    <p:sldLayoutId id="2147483663" r:id="rId12"/>
    <p:sldLayoutId id="2147483658" r:id="rId13"/>
    <p:sldLayoutId id="2147483660" r:id="rId14"/>
    <p:sldLayoutId id="2147483664" r:id="rId15"/>
    <p:sldLayoutId id="2147483666" r:id="rId16"/>
    <p:sldLayoutId id="2147483668" r:id="rId17"/>
    <p:sldLayoutId id="2147483682" r:id="rId18"/>
    <p:sldLayoutId id="2147483683" r:id="rId19"/>
    <p:sldLayoutId id="2147483684" r:id="rId20"/>
  </p:sldLayoutIdLst>
  <p:txStyles>
    <p:titleStyle>
      <a:lvl1pPr algn="l" defTabSz="457200" rtl="0" eaLnBrk="1" latinLnBrk="0" hangingPunct="1">
        <a:spcBef>
          <a:spcPct val="0"/>
        </a:spcBef>
        <a:buNone/>
        <a:defRPr sz="4400" kern="1200">
          <a:solidFill>
            <a:srgbClr val="E64122"/>
          </a:solidFill>
          <a:latin typeface="+mj-lt"/>
          <a:ea typeface="+mj-ea"/>
          <a:cs typeface="Arial Rounded MT Bold"/>
        </a:defRPr>
      </a:lvl1pPr>
    </p:titleStyle>
    <p:bodyStyle>
      <a:lvl1pPr marL="342900" indent="-342900" algn="l" defTabSz="457200" rtl="0" eaLnBrk="1" latinLnBrk="0" hangingPunct="1">
        <a:spcBef>
          <a:spcPct val="20000"/>
        </a:spcBef>
        <a:buFont typeface="Arial"/>
        <a:buChar char="•"/>
        <a:defRPr sz="2400" kern="1200">
          <a:solidFill>
            <a:srgbClr val="E64122"/>
          </a:solidFill>
          <a:latin typeface="Verdana"/>
          <a:ea typeface="+mn-ea"/>
          <a:cs typeface="Verdana"/>
        </a:defRPr>
      </a:lvl1pPr>
      <a:lvl2pPr marL="742950" indent="-285750" algn="l" defTabSz="457200" rtl="0" eaLnBrk="1" latinLnBrk="0" hangingPunct="1">
        <a:spcBef>
          <a:spcPct val="20000"/>
        </a:spcBef>
        <a:buFont typeface="Arial" pitchFamily="34" charset="0"/>
        <a:buChar char="•"/>
        <a:defRPr sz="2000" kern="1200">
          <a:solidFill>
            <a:srgbClr val="E64122"/>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E64122"/>
          </a:solidFill>
          <a:latin typeface="Verdana"/>
          <a:ea typeface="+mn-ea"/>
          <a:cs typeface="Verdana"/>
        </a:defRPr>
      </a:lvl3pPr>
      <a:lvl4pPr marL="1600200" indent="-228600" algn="l" defTabSz="457200" rtl="0" eaLnBrk="1" latinLnBrk="0" hangingPunct="1">
        <a:spcBef>
          <a:spcPct val="20000"/>
        </a:spcBef>
        <a:buFont typeface="Arial" pitchFamily="34" charset="0"/>
        <a:buChar char="•"/>
        <a:defRPr sz="1600" kern="1200">
          <a:solidFill>
            <a:srgbClr val="E64122"/>
          </a:solidFill>
          <a:latin typeface="Verdana"/>
          <a:ea typeface="+mn-ea"/>
          <a:cs typeface="Verdana"/>
        </a:defRPr>
      </a:lvl4pPr>
      <a:lvl5pPr marL="2057400" indent="-228600" algn="l" defTabSz="457200" rtl="0" eaLnBrk="1" latinLnBrk="0" hangingPunct="1">
        <a:spcBef>
          <a:spcPct val="20000"/>
        </a:spcBef>
        <a:buFont typeface="Arial" pitchFamily="34" charset="0"/>
        <a:buChar char="•"/>
        <a:defRPr sz="1600" kern="1200">
          <a:solidFill>
            <a:srgbClr val="E64122"/>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357D68B-0ADC-4B47-BE28-7C7819D36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609FF51-9707-0E48-97E4-5F9D69EAC1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B8C4BD-8F16-5E4D-8A74-BFB82E8662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BE1B4-38A0-AD46-B3A4-2DB8627EE74E}" type="datetimeFigureOut">
              <a:rPr lang="nl-NL" smtClean="0"/>
              <a:t>6-4-2023</a:t>
            </a:fld>
            <a:endParaRPr lang="nl-NL"/>
          </a:p>
        </p:txBody>
      </p:sp>
      <p:sp>
        <p:nvSpPr>
          <p:cNvPr id="5" name="Tijdelijke aanduiding voor voettekst 4">
            <a:extLst>
              <a:ext uri="{FF2B5EF4-FFF2-40B4-BE49-F238E27FC236}">
                <a16:creationId xmlns:a16="http://schemas.microsoft.com/office/drawing/2014/main" id="{8F5FDEC2-DD33-E445-9D95-59E8DD01D5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B348E5C-8A4D-5D4E-9259-109F500C7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89BF9-2F59-A246-B168-F5CD2E598791}" type="slidenum">
              <a:rPr lang="nl-NL" smtClean="0"/>
              <a:t>‹nr.›</a:t>
            </a:fld>
            <a:endParaRPr lang="nl-NL"/>
          </a:p>
        </p:txBody>
      </p:sp>
    </p:spTree>
    <p:extLst>
      <p:ext uri="{BB962C8B-B14F-4D97-AF65-F5344CB8AC3E}">
        <p14:creationId xmlns:p14="http://schemas.microsoft.com/office/powerpoint/2010/main" val="5109872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5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kempel.nl/opleiding-tot-leraar/zij-instroom/" TargetMode="External"/><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uo.nl/particulier/tegemoetkomingen-en-subsidies-lerarenopleiding/tegemoetkoming-leraren.jsp" TargetMode="External"/><Relationship Id="rId1" Type="http://schemas.openxmlformats.org/officeDocument/2006/relationships/slideLayout" Target="../slideLayouts/slideLayout7.xml"/><Relationship Id="rId6" Type="http://schemas.openxmlformats.org/officeDocument/2006/relationships/hyperlink" Target="https://duo.nl/particulier/tegemoetkomingen-en-subsidies-lerarenopleiding/subsidie-tweede-lerarenopleiding.jsp" TargetMode="External"/><Relationship Id="rId5" Type="http://schemas.openxmlformats.org/officeDocument/2006/relationships/image" Target="../media/image23.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mailto:zijinstroom@kempel.nl" TargetMode="External"/><Relationship Id="rId2" Type="http://schemas.openxmlformats.org/officeDocument/2006/relationships/hyperlink" Target="mailto:y.konincks@kempel.nl" TargetMode="External"/><Relationship Id="rId1" Type="http://schemas.openxmlformats.org/officeDocument/2006/relationships/slideLayout" Target="../slideLayouts/slideLayout18.xml"/><Relationship Id="rId5" Type="http://schemas.openxmlformats.org/officeDocument/2006/relationships/hyperlink" Target="http://www.onderwijsloket.com/" TargetMode="External"/><Relationship Id="rId4" Type="http://schemas.openxmlformats.org/officeDocument/2006/relationships/hyperlink" Target="http://www.kempel.nl/opleiding-tot-leraa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slide" Target="slide5.xml"/><Relationship Id="rId1" Type="http://schemas.openxmlformats.org/officeDocument/2006/relationships/slideLayout" Target="../slideLayouts/slideLayout17.xml"/><Relationship Id="rId6" Type="http://schemas.openxmlformats.org/officeDocument/2006/relationships/slide" Target="slide14.xml"/><Relationship Id="rId5" Type="http://schemas.openxmlformats.org/officeDocument/2006/relationships/image" Target="../media/image14.jpeg"/><Relationship Id="rId4" Type="http://schemas.openxmlformats.org/officeDocument/2006/relationships/slide" Target="slide11.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4BE0759-6609-ED51-74E6-FDBF6C1600FF}"/>
              </a:ext>
            </a:extLst>
          </p:cNvPr>
          <p:cNvSpPr txBox="1"/>
          <p:nvPr/>
        </p:nvSpPr>
        <p:spPr>
          <a:xfrm>
            <a:off x="4208016" y="5095783"/>
            <a:ext cx="4767309" cy="369332"/>
          </a:xfrm>
          <a:prstGeom prst="rect">
            <a:avLst/>
          </a:prstGeom>
          <a:noFill/>
        </p:spPr>
        <p:txBody>
          <a:bodyPr wrap="square" lIns="91440" tIns="45720" rIns="91440" bIns="45720" rtlCol="0" anchor="t">
            <a:spAutoFit/>
          </a:bodyPr>
          <a:lstStyle/>
          <a:p>
            <a:endParaRPr lang="nl-NL">
              <a:cs typeface="Calibri"/>
            </a:endParaRPr>
          </a:p>
        </p:txBody>
      </p:sp>
    </p:spTree>
    <p:extLst>
      <p:ext uri="{BB962C8B-B14F-4D97-AF65-F5344CB8AC3E}">
        <p14:creationId xmlns:p14="http://schemas.microsoft.com/office/powerpoint/2010/main" val="412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bwMode="auto">
          <a:xfrm>
            <a:off x="647371" y="315900"/>
            <a:ext cx="95920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utura Std Book"/>
              </a:defRPr>
            </a:lvl2pPr>
            <a:lvl3pPr algn="ctr" rtl="0" eaLnBrk="0" fontAlgn="base" hangingPunct="0">
              <a:spcBef>
                <a:spcPct val="0"/>
              </a:spcBef>
              <a:spcAft>
                <a:spcPct val="0"/>
              </a:spcAft>
              <a:defRPr sz="4400">
                <a:solidFill>
                  <a:schemeClr val="tx2"/>
                </a:solidFill>
                <a:latin typeface="Futura Std Book"/>
              </a:defRPr>
            </a:lvl3pPr>
            <a:lvl4pPr algn="ctr" rtl="0" eaLnBrk="0" fontAlgn="base" hangingPunct="0">
              <a:spcBef>
                <a:spcPct val="0"/>
              </a:spcBef>
              <a:spcAft>
                <a:spcPct val="0"/>
              </a:spcAft>
              <a:defRPr sz="4400">
                <a:solidFill>
                  <a:schemeClr val="tx2"/>
                </a:solidFill>
                <a:latin typeface="Futura Std Book"/>
              </a:defRPr>
            </a:lvl4pPr>
            <a:lvl5pPr algn="ctr" rtl="0" eaLnBrk="0" fontAlgn="base" hangingPunct="0">
              <a:spcBef>
                <a:spcPct val="0"/>
              </a:spcBef>
              <a:spcAft>
                <a:spcPct val="0"/>
              </a:spcAft>
              <a:defRPr sz="4400">
                <a:solidFill>
                  <a:schemeClr val="tx2"/>
                </a:solidFill>
                <a:latin typeface="Futura Std Book"/>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nl-NL" sz="2800" b="1" cap="all">
                <a:solidFill>
                  <a:srgbClr val="F02837"/>
                </a:solidFill>
                <a:latin typeface="Calibri"/>
                <a:ea typeface="+mn-ea"/>
                <a:cs typeface="Calibri"/>
              </a:rPr>
              <a:t>TOELATINGSTOETSEN INDIEN </a:t>
            </a:r>
            <a:r>
              <a:rPr lang="nl-NL" sz="2800" b="1" cap="all" err="1">
                <a:solidFill>
                  <a:srgbClr val="F02837"/>
                </a:solidFill>
                <a:latin typeface="Calibri"/>
                <a:ea typeface="+mn-ea"/>
                <a:cs typeface="Calibri"/>
              </a:rPr>
              <a:t>TOELATINg</a:t>
            </a:r>
            <a:r>
              <a:rPr lang="nl-NL" sz="2800" b="1" cap="all">
                <a:solidFill>
                  <a:srgbClr val="F02837"/>
                </a:solidFill>
                <a:latin typeface="Calibri"/>
                <a:ea typeface="+mn-ea"/>
                <a:cs typeface="Calibri"/>
              </a:rPr>
              <a:t> VIA ASSESSMENT</a:t>
            </a:r>
            <a:endParaRPr lang="nl-NL" sz="2800" b="1" cap="all">
              <a:solidFill>
                <a:srgbClr val="F02837"/>
              </a:solidFill>
              <a:latin typeface="Calibri" panose="020F0502020204030204" pitchFamily="34" charset="0"/>
              <a:ea typeface="+mn-ea"/>
              <a:cs typeface="+mn-cs"/>
            </a:endParaRPr>
          </a:p>
        </p:txBody>
      </p:sp>
      <p:graphicFrame>
        <p:nvGraphicFramePr>
          <p:cNvPr id="2" name="Tabel 2">
            <a:extLst>
              <a:ext uri="{FF2B5EF4-FFF2-40B4-BE49-F238E27FC236}">
                <a16:creationId xmlns:a16="http://schemas.microsoft.com/office/drawing/2014/main" id="{CB9AE1A0-C1B4-46BD-B840-EFADF85F32A1}"/>
              </a:ext>
            </a:extLst>
          </p:cNvPr>
          <p:cNvGraphicFramePr>
            <a:graphicFrameLocks noGrp="1"/>
          </p:cNvGraphicFramePr>
          <p:nvPr>
            <p:extLst>
              <p:ext uri="{D42A27DB-BD31-4B8C-83A1-F6EECF244321}">
                <p14:modId xmlns:p14="http://schemas.microsoft.com/office/powerpoint/2010/main" val="1325719788"/>
              </p:ext>
            </p:extLst>
          </p:nvPr>
        </p:nvGraphicFramePr>
        <p:xfrm>
          <a:off x="1209675" y="1872258"/>
          <a:ext cx="8653161" cy="3801432"/>
        </p:xfrm>
        <a:graphic>
          <a:graphicData uri="http://schemas.openxmlformats.org/drawingml/2006/table">
            <a:tbl>
              <a:tblPr firstRow="1" bandRow="1">
                <a:tableStyleId>{5C22544A-7EE6-4342-B048-85BDC9FD1C3A}</a:tableStyleId>
              </a:tblPr>
              <a:tblGrid>
                <a:gridCol w="3190045">
                  <a:extLst>
                    <a:ext uri="{9D8B030D-6E8A-4147-A177-3AD203B41FA5}">
                      <a16:colId xmlns:a16="http://schemas.microsoft.com/office/drawing/2014/main" val="3506378320"/>
                    </a:ext>
                  </a:extLst>
                </a:gridCol>
                <a:gridCol w="5463116">
                  <a:extLst>
                    <a:ext uri="{9D8B030D-6E8A-4147-A177-3AD203B41FA5}">
                      <a16:colId xmlns:a16="http://schemas.microsoft.com/office/drawing/2014/main" val="4286201781"/>
                    </a:ext>
                  </a:extLst>
                </a:gridCol>
              </a:tblGrid>
              <a:tr h="931332">
                <a:tc>
                  <a:txBody>
                    <a:bodyPr/>
                    <a:lstStyle/>
                    <a:p>
                      <a:endParaRPr lang="nl-NL">
                        <a:solidFill>
                          <a:srgbClr val="231973"/>
                        </a:solidFill>
                      </a:endParaRPr>
                    </a:p>
                  </a:txBody>
                  <a:tcPr anchor="ctr">
                    <a:lnB w="12700" cap="flat" cmpd="sng" algn="ctr">
                      <a:solidFill>
                        <a:srgbClr val="231973"/>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2000">
                          <a:solidFill>
                            <a:srgbClr val="231973"/>
                          </a:solidFill>
                        </a:rPr>
                        <a:t>Toelatingstoetsen Aardrijkskunde, Geschiedenis </a:t>
                      </a:r>
                      <a:br>
                        <a:rPr lang="nl-NL" sz="2000">
                          <a:solidFill>
                            <a:srgbClr val="231973"/>
                          </a:solidFill>
                        </a:rPr>
                      </a:br>
                      <a:r>
                        <a:rPr lang="nl-NL" sz="2000">
                          <a:solidFill>
                            <a:srgbClr val="231973"/>
                          </a:solidFill>
                        </a:rPr>
                        <a:t>en Natuur en techniek</a:t>
                      </a:r>
                    </a:p>
                    <a:p>
                      <a:endParaRPr lang="nl-NL" sz="2000">
                        <a:solidFill>
                          <a:srgbClr val="231973"/>
                        </a:solidFill>
                      </a:endParaRPr>
                    </a:p>
                  </a:txBody>
                  <a:tcPr anchor="ctr">
                    <a:lnB w="12700" cap="flat" cmpd="sng" algn="ctr">
                      <a:solidFill>
                        <a:srgbClr val="231973"/>
                      </a:solidFill>
                      <a:prstDash val="solid"/>
                      <a:round/>
                      <a:headEnd type="none" w="med" len="med"/>
                      <a:tailEnd type="none" w="med" len="med"/>
                    </a:lnB>
                    <a:noFill/>
                  </a:tcPr>
                </a:tc>
                <a:extLst>
                  <a:ext uri="{0D108BD9-81ED-4DB2-BD59-A6C34878D82A}">
                    <a16:rowId xmlns:a16="http://schemas.microsoft.com/office/drawing/2014/main" val="3942811420"/>
                  </a:ext>
                </a:extLst>
              </a:tr>
              <a:tr h="964328">
                <a:tc>
                  <a:txBody>
                    <a:bodyPr/>
                    <a:lstStyle/>
                    <a:p>
                      <a:r>
                        <a:rPr lang="nl-NL">
                          <a:solidFill>
                            <a:srgbClr val="231973"/>
                          </a:solidFill>
                        </a:rPr>
                        <a:t>Wo-bachelor</a:t>
                      </a:r>
                    </a:p>
                    <a:p>
                      <a:r>
                        <a:rPr lang="nl-NL">
                          <a:solidFill>
                            <a:srgbClr val="231973"/>
                          </a:solidFill>
                        </a:rPr>
                        <a:t>Hbo-bachelor</a:t>
                      </a:r>
                    </a:p>
                  </a:txBody>
                  <a:tcPr anchor="ctr">
                    <a:lnT w="12700" cap="flat" cmpd="sng" algn="ctr">
                      <a:solidFill>
                        <a:srgbClr val="231973"/>
                      </a:solidFill>
                      <a:prstDash val="solid"/>
                      <a:round/>
                      <a:headEnd type="none" w="med" len="med"/>
                      <a:tailEnd type="none" w="med" len="med"/>
                    </a:lnT>
                    <a:lnB w="12700" cap="flat" cmpd="sng" algn="ctr">
                      <a:solidFill>
                        <a:srgbClr val="231973"/>
                      </a:solidFill>
                      <a:prstDash val="solid"/>
                      <a:round/>
                      <a:headEnd type="none" w="med" len="med"/>
                      <a:tailEnd type="none" w="med" len="med"/>
                    </a:lnB>
                    <a:noFill/>
                  </a:tcPr>
                </a:tc>
                <a:tc>
                  <a:txBody>
                    <a:bodyPr/>
                    <a:lstStyle/>
                    <a:p>
                      <a:r>
                        <a:rPr lang="nl-NL">
                          <a:solidFill>
                            <a:srgbClr val="231973"/>
                          </a:solidFill>
                        </a:rPr>
                        <a:t>Vrijstelling voor alle toetsen</a:t>
                      </a:r>
                    </a:p>
                  </a:txBody>
                  <a:tcPr anchor="ctr">
                    <a:lnT w="12700" cap="flat" cmpd="sng" algn="ctr">
                      <a:solidFill>
                        <a:srgbClr val="231973"/>
                      </a:solidFill>
                      <a:prstDash val="solid"/>
                      <a:round/>
                      <a:headEnd type="none" w="med" len="med"/>
                      <a:tailEnd type="none" w="med" len="med"/>
                    </a:lnT>
                    <a:lnB w="12700" cap="flat" cmpd="sng" algn="ctr">
                      <a:solidFill>
                        <a:srgbClr val="231973"/>
                      </a:solidFill>
                      <a:prstDash val="solid"/>
                      <a:round/>
                      <a:headEnd type="none" w="med" len="med"/>
                      <a:tailEnd type="none" w="med" len="med"/>
                    </a:lnB>
                    <a:noFill/>
                  </a:tcPr>
                </a:tc>
                <a:extLst>
                  <a:ext uri="{0D108BD9-81ED-4DB2-BD59-A6C34878D82A}">
                    <a16:rowId xmlns:a16="http://schemas.microsoft.com/office/drawing/2014/main" val="1730554669"/>
                  </a:ext>
                </a:extLst>
              </a:tr>
              <a:tr h="98249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a:solidFill>
                            <a:srgbClr val="231973"/>
                          </a:solidFill>
                        </a:rPr>
                        <a:t>Hbo-propedeuse met havo </a:t>
                      </a:r>
                      <a:br>
                        <a:rPr lang="nl-NL">
                          <a:solidFill>
                            <a:srgbClr val="231973"/>
                          </a:solidFill>
                        </a:rPr>
                      </a:br>
                      <a:r>
                        <a:rPr lang="nl-NL">
                          <a:solidFill>
                            <a:srgbClr val="231973"/>
                          </a:solidFill>
                        </a:rPr>
                        <a:t>als vooropleiding</a:t>
                      </a:r>
                    </a:p>
                  </a:txBody>
                  <a:tcPr anchor="ctr">
                    <a:lnT w="12700" cap="flat" cmpd="sng" algn="ctr">
                      <a:solidFill>
                        <a:srgbClr val="231973"/>
                      </a:solidFill>
                      <a:prstDash val="solid"/>
                      <a:round/>
                      <a:headEnd type="none" w="med" len="med"/>
                      <a:tailEnd type="none" w="med" len="med"/>
                    </a:lnT>
                    <a:lnB w="12700" cap="flat" cmpd="sng" algn="ctr">
                      <a:solidFill>
                        <a:srgbClr val="231973"/>
                      </a:solidFill>
                      <a:prstDash val="solid"/>
                      <a:round/>
                      <a:headEnd type="none" w="med" len="med"/>
                      <a:tailEnd type="none" w="med" len="med"/>
                    </a:lnB>
                    <a:noFill/>
                  </a:tcPr>
                </a:tc>
                <a:tc>
                  <a:txBody>
                    <a:bodyPr/>
                    <a:lstStyle/>
                    <a:p>
                      <a:r>
                        <a:rPr lang="nl-NL">
                          <a:solidFill>
                            <a:srgbClr val="231973"/>
                          </a:solidFill>
                        </a:rPr>
                        <a:t>Vrijstelling als vak in profiel zit</a:t>
                      </a:r>
                    </a:p>
                  </a:txBody>
                  <a:tcPr anchor="ctr">
                    <a:lnT w="12700" cap="flat" cmpd="sng" algn="ctr">
                      <a:solidFill>
                        <a:srgbClr val="231973"/>
                      </a:solidFill>
                      <a:prstDash val="solid"/>
                      <a:round/>
                      <a:headEnd type="none" w="med" len="med"/>
                      <a:tailEnd type="none" w="med" len="med"/>
                    </a:lnT>
                    <a:lnB w="12700" cap="flat" cmpd="sng" algn="ctr">
                      <a:solidFill>
                        <a:srgbClr val="231973"/>
                      </a:solidFill>
                      <a:prstDash val="solid"/>
                      <a:round/>
                      <a:headEnd type="none" w="med" len="med"/>
                      <a:tailEnd type="none" w="med" len="med"/>
                    </a:lnB>
                    <a:noFill/>
                  </a:tcPr>
                </a:tc>
                <a:extLst>
                  <a:ext uri="{0D108BD9-81ED-4DB2-BD59-A6C34878D82A}">
                    <a16:rowId xmlns:a16="http://schemas.microsoft.com/office/drawing/2014/main" val="3023865665"/>
                  </a:ext>
                </a:extLst>
              </a:tr>
              <a:tr h="8487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a:solidFill>
                            <a:srgbClr val="231973"/>
                          </a:solidFill>
                        </a:rPr>
                        <a:t>Vwo</a:t>
                      </a:r>
                    </a:p>
                  </a:txBody>
                  <a:tcPr anchor="ctr">
                    <a:lnT w="12700" cap="flat" cmpd="sng" algn="ctr">
                      <a:solidFill>
                        <a:srgbClr val="231973"/>
                      </a:solidFill>
                      <a:prstDash val="solid"/>
                      <a:round/>
                      <a:headEnd type="none" w="med" len="med"/>
                      <a:tailEnd type="none" w="med" len="med"/>
                    </a:lnT>
                    <a:lnB w="12700" cap="flat" cmpd="sng" algn="ctr">
                      <a:solidFill>
                        <a:srgbClr val="404F9D"/>
                      </a:solidFill>
                      <a:prstDash val="solid"/>
                      <a:round/>
                      <a:headEnd type="none" w="med" len="med"/>
                      <a:tailEnd type="none" w="med" len="med"/>
                    </a:lnB>
                    <a:noFill/>
                  </a:tcPr>
                </a:tc>
                <a:tc>
                  <a:txBody>
                    <a:bodyPr/>
                    <a:lstStyle/>
                    <a:p>
                      <a:r>
                        <a:rPr lang="nl-NL">
                          <a:solidFill>
                            <a:srgbClr val="231973"/>
                          </a:solidFill>
                        </a:rPr>
                        <a:t>Vrijstelling voor alle toetsen</a:t>
                      </a:r>
                    </a:p>
                  </a:txBody>
                  <a:tcPr anchor="ctr">
                    <a:lnT w="12700" cap="flat" cmpd="sng" algn="ctr">
                      <a:solidFill>
                        <a:srgbClr val="231973"/>
                      </a:solidFill>
                      <a:prstDash val="solid"/>
                      <a:round/>
                      <a:headEnd type="none" w="med" len="med"/>
                      <a:tailEnd type="none" w="med" len="med"/>
                    </a:lnT>
                    <a:lnB w="12700" cap="flat" cmpd="sng" algn="ctr">
                      <a:solidFill>
                        <a:srgbClr val="404F9D"/>
                      </a:solidFill>
                      <a:prstDash val="solid"/>
                      <a:round/>
                      <a:headEnd type="none" w="med" len="med"/>
                      <a:tailEnd type="none" w="med" len="med"/>
                    </a:lnB>
                    <a:noFill/>
                  </a:tcPr>
                </a:tc>
                <a:extLst>
                  <a:ext uri="{0D108BD9-81ED-4DB2-BD59-A6C34878D82A}">
                    <a16:rowId xmlns:a16="http://schemas.microsoft.com/office/drawing/2014/main" val="3958727048"/>
                  </a:ext>
                </a:extLst>
              </a:tr>
            </a:tbl>
          </a:graphicData>
        </a:graphic>
      </p:graphicFrame>
      <p:pic>
        <p:nvPicPr>
          <p:cNvPr id="8" name="Afbeelding 7">
            <a:extLst>
              <a:ext uri="{FF2B5EF4-FFF2-40B4-BE49-F238E27FC236}">
                <a16:creationId xmlns:a16="http://schemas.microsoft.com/office/drawing/2014/main" id="{CD877A90-29D3-4651-B41D-FBACEFD29BFE}"/>
              </a:ext>
            </a:extLst>
          </p:cNvPr>
          <p:cNvPicPr>
            <a:picLocks noChangeAspect="1"/>
          </p:cNvPicPr>
          <p:nvPr/>
        </p:nvPicPr>
        <p:blipFill>
          <a:blip r:embed="rId2"/>
          <a:stretch>
            <a:fillRect/>
          </a:stretch>
        </p:blipFill>
        <p:spPr>
          <a:xfrm rot="16200000">
            <a:off x="10239375" y="-228076"/>
            <a:ext cx="2230951" cy="2230951"/>
          </a:xfrm>
          <a:prstGeom prst="rect">
            <a:avLst/>
          </a:prstGeom>
        </p:spPr>
      </p:pic>
      <p:pic>
        <p:nvPicPr>
          <p:cNvPr id="3" name="Afbeelding 2">
            <a:hlinkClick r:id="rId3" action="ppaction://hlinksldjump"/>
            <a:extLst>
              <a:ext uri="{FF2B5EF4-FFF2-40B4-BE49-F238E27FC236}">
                <a16:creationId xmlns:a16="http://schemas.microsoft.com/office/drawing/2014/main" id="{64EBA423-ABC1-7F75-E915-5AB10A1574E6}"/>
              </a:ext>
            </a:extLst>
          </p:cNvPr>
          <p:cNvPicPr>
            <a:picLocks noChangeAspect="1"/>
          </p:cNvPicPr>
          <p:nvPr/>
        </p:nvPicPr>
        <p:blipFill>
          <a:blip r:embed="rId4"/>
          <a:srcRect/>
          <a:stretch/>
        </p:blipFill>
        <p:spPr>
          <a:xfrm rot="19603796">
            <a:off x="9812115" y="5001871"/>
            <a:ext cx="2063950" cy="2204749"/>
          </a:xfrm>
          <a:prstGeom prst="rect">
            <a:avLst/>
          </a:prstGeom>
        </p:spPr>
      </p:pic>
    </p:spTree>
    <p:extLst>
      <p:ext uri="{BB962C8B-B14F-4D97-AF65-F5344CB8AC3E}">
        <p14:creationId xmlns:p14="http://schemas.microsoft.com/office/powerpoint/2010/main" val="3918744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AF2"/>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001B41A-7838-4BD5-BF42-8E85303D22FD}"/>
              </a:ext>
            </a:extLst>
          </p:cNvPr>
          <p:cNvPicPr>
            <a:picLocks noChangeAspect="1"/>
          </p:cNvPicPr>
          <p:nvPr/>
        </p:nvPicPr>
        <p:blipFill>
          <a:blip r:embed="rId2"/>
          <a:srcRect/>
          <a:stretch/>
        </p:blipFill>
        <p:spPr>
          <a:xfrm>
            <a:off x="1508289" y="1570938"/>
            <a:ext cx="8059917" cy="4341640"/>
          </a:xfrm>
          <a:prstGeom prst="rect">
            <a:avLst/>
          </a:prstGeom>
        </p:spPr>
      </p:pic>
      <p:sp>
        <p:nvSpPr>
          <p:cNvPr id="3" name="Tekstvak 2">
            <a:extLst>
              <a:ext uri="{FF2B5EF4-FFF2-40B4-BE49-F238E27FC236}">
                <a16:creationId xmlns:a16="http://schemas.microsoft.com/office/drawing/2014/main" id="{EA118956-CEAB-43AC-B2CC-3095374EC905}"/>
              </a:ext>
            </a:extLst>
          </p:cNvPr>
          <p:cNvSpPr txBox="1"/>
          <p:nvPr/>
        </p:nvSpPr>
        <p:spPr>
          <a:xfrm>
            <a:off x="2008384" y="2048987"/>
            <a:ext cx="7059725" cy="3385542"/>
          </a:xfrm>
          <a:prstGeom prst="rect">
            <a:avLst/>
          </a:prstGeom>
          <a:noFill/>
        </p:spPr>
        <p:txBody>
          <a:bodyPr wrap="square" rtlCol="0">
            <a:spAutoFit/>
          </a:bodyPr>
          <a:lstStyle/>
          <a:p>
            <a:pPr algn="l"/>
            <a:r>
              <a:rPr lang="nl-NL" sz="2800" b="1" i="0" dirty="0">
                <a:solidFill>
                  <a:srgbClr val="231973"/>
                </a:solidFill>
                <a:effectLst/>
              </a:rPr>
              <a:t>“Een veilige basis om het vak te leren!”</a:t>
            </a:r>
          </a:p>
          <a:p>
            <a:pPr algn="l"/>
            <a:br>
              <a:rPr lang="nl-NL" sz="2000" dirty="0">
                <a:solidFill>
                  <a:srgbClr val="231973"/>
                </a:solidFill>
              </a:rPr>
            </a:br>
            <a:r>
              <a:rPr lang="nl-NL" sz="2000" b="1" i="0" dirty="0">
                <a:solidFill>
                  <a:srgbClr val="231973"/>
                </a:solidFill>
                <a:effectLst/>
              </a:rPr>
              <a:t>Deeltijder Desirée de Warem over het ‘versneld voor </a:t>
            </a:r>
            <a:br>
              <a:rPr lang="nl-NL" sz="2000" b="1" i="0" dirty="0">
                <a:solidFill>
                  <a:srgbClr val="231973"/>
                </a:solidFill>
                <a:effectLst/>
              </a:rPr>
            </a:br>
            <a:r>
              <a:rPr lang="nl-NL" sz="2000" b="1" i="0" dirty="0">
                <a:solidFill>
                  <a:srgbClr val="231973"/>
                </a:solidFill>
                <a:effectLst/>
              </a:rPr>
              <a:t>de klas’-traject</a:t>
            </a:r>
          </a:p>
          <a:p>
            <a:pPr algn="l"/>
            <a:br>
              <a:rPr lang="nl-NL" dirty="0">
                <a:solidFill>
                  <a:schemeClr val="bg1"/>
                </a:solidFill>
              </a:rPr>
            </a:br>
            <a:r>
              <a:rPr lang="nl-NL" i="0" dirty="0">
                <a:solidFill>
                  <a:schemeClr val="bg1"/>
                </a:solidFill>
                <a:effectLst/>
              </a:rPr>
              <a:t>“Goh, wat geweldig als je hier zou werken! Dat dacht ik toen we een school voor onze oudste dochter zochten.” Desirée de Warem ging na haar studie internationale bedrijfseconomie aan de slag in het bedrijfsleven, maar miste op een gegeven moment de flow. Nu staat ze als tweedejaars ‘versnelde’ deeltijder twee dagen betaald voor de klas. “Dat je echt iets kunt betekenen voor kinderen, voelt goed.”</a:t>
            </a:r>
          </a:p>
        </p:txBody>
      </p:sp>
      <p:sp>
        <p:nvSpPr>
          <p:cNvPr id="4" name="Ovaal 3">
            <a:extLst>
              <a:ext uri="{FF2B5EF4-FFF2-40B4-BE49-F238E27FC236}">
                <a16:creationId xmlns:a16="http://schemas.microsoft.com/office/drawing/2014/main" id="{CD06555D-06B0-402F-9063-ED6CB450435C}"/>
              </a:ext>
            </a:extLst>
          </p:cNvPr>
          <p:cNvSpPr/>
          <p:nvPr/>
        </p:nvSpPr>
        <p:spPr>
          <a:xfrm>
            <a:off x="8476793" y="838987"/>
            <a:ext cx="2344227" cy="2475714"/>
          </a:xfrm>
          <a:prstGeom prst="ellipse">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15507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F94CD-6B8D-F34E-8C04-2AAC46FF715F}"/>
              </a:ext>
            </a:extLst>
          </p:cNvPr>
          <p:cNvSpPr>
            <a:spLocks noGrp="1"/>
          </p:cNvSpPr>
          <p:nvPr>
            <p:ph type="ctrTitle"/>
          </p:nvPr>
        </p:nvSpPr>
        <p:spPr>
          <a:xfrm>
            <a:off x="2117751" y="1598727"/>
            <a:ext cx="7956497" cy="917601"/>
          </a:xfrm>
        </p:spPr>
        <p:txBody>
          <a:bodyPr anchor="t" anchorCtr="0"/>
          <a:lstStyle/>
          <a:p>
            <a:r>
              <a:rPr lang="nl-NL"/>
              <a:t>Versneld voor de klas</a:t>
            </a:r>
          </a:p>
        </p:txBody>
      </p:sp>
      <p:sp>
        <p:nvSpPr>
          <p:cNvPr id="3" name="Ondertitel 2">
            <a:extLst>
              <a:ext uri="{FF2B5EF4-FFF2-40B4-BE49-F238E27FC236}">
                <a16:creationId xmlns:a16="http://schemas.microsoft.com/office/drawing/2014/main" id="{0CAA1C06-F4B2-3E46-A614-1A7CE896DDD9}"/>
              </a:ext>
            </a:extLst>
          </p:cNvPr>
          <p:cNvSpPr>
            <a:spLocks noGrp="1"/>
          </p:cNvSpPr>
          <p:nvPr>
            <p:ph type="subTitle" idx="1"/>
          </p:nvPr>
        </p:nvSpPr>
        <p:spPr>
          <a:xfrm>
            <a:off x="3184762" y="2765549"/>
            <a:ext cx="6998555" cy="1353963"/>
          </a:xfrm>
        </p:spPr>
        <p:txBody>
          <a:bodyPr>
            <a:noAutofit/>
          </a:bodyPr>
          <a:lstStyle/>
          <a:p>
            <a:r>
              <a:rPr lang="nl-NL" sz="2000">
                <a:solidFill>
                  <a:srgbClr val="231973"/>
                </a:solidFill>
                <a:latin typeface="+mj-lt"/>
              </a:rPr>
              <a:t>Studenten die de verkorte deeltijdopleiding volgen én al een </a:t>
            </a:r>
            <a:r>
              <a:rPr lang="nl-NL" sz="2000" b="1">
                <a:solidFill>
                  <a:srgbClr val="231973"/>
                </a:solidFill>
                <a:latin typeface="+mj-lt"/>
              </a:rPr>
              <a:t>hbo- bachelor of hoger </a:t>
            </a:r>
            <a:r>
              <a:rPr lang="nl-NL" sz="2000">
                <a:solidFill>
                  <a:srgbClr val="231973"/>
                </a:solidFill>
                <a:latin typeface="+mj-lt"/>
              </a:rPr>
              <a:t>(onverkort) afgerond hebben, mogen</a:t>
            </a:r>
            <a:r>
              <a:rPr lang="nl-NL" sz="2000" b="1">
                <a:solidFill>
                  <a:srgbClr val="231973"/>
                </a:solidFill>
                <a:latin typeface="+mj-lt"/>
              </a:rPr>
              <a:t> na het eerste jaar deelnemen</a:t>
            </a:r>
            <a:r>
              <a:rPr lang="nl-NL" sz="2000">
                <a:solidFill>
                  <a:srgbClr val="231973"/>
                </a:solidFill>
                <a:latin typeface="+mj-lt"/>
              </a:rPr>
              <a:t> aan de optie ‘versneld voor de klas’ als ze voldoen aan de mijlpalen.</a:t>
            </a:r>
          </a:p>
        </p:txBody>
      </p:sp>
      <p:sp>
        <p:nvSpPr>
          <p:cNvPr id="4" name="Tekstvak 3">
            <a:extLst>
              <a:ext uri="{FF2B5EF4-FFF2-40B4-BE49-F238E27FC236}">
                <a16:creationId xmlns:a16="http://schemas.microsoft.com/office/drawing/2014/main" id="{53EFD403-02E6-428E-8968-3D633FB8AF10}"/>
              </a:ext>
            </a:extLst>
          </p:cNvPr>
          <p:cNvSpPr txBox="1"/>
          <p:nvPr/>
        </p:nvSpPr>
        <p:spPr>
          <a:xfrm>
            <a:off x="3093046" y="4686233"/>
            <a:ext cx="8620653" cy="1698927"/>
          </a:xfrm>
          <a:prstGeom prst="rect">
            <a:avLst/>
          </a:prstGeom>
          <a:noFill/>
        </p:spPr>
        <p:txBody>
          <a:bodyPr wrap="square" lIns="91440" tIns="45720" rIns="91440" bIns="45720" rtlCol="0" anchor="t">
            <a:spAutoFit/>
          </a:bodyPr>
          <a:lstStyle/>
          <a:p>
            <a:pPr marL="444500">
              <a:lnSpc>
                <a:spcPct val="120000"/>
              </a:lnSpc>
            </a:pPr>
            <a:r>
              <a:rPr lang="nl-NL" sz="1800" b="1">
                <a:solidFill>
                  <a:schemeClr val="bg1"/>
                </a:solidFill>
                <a:latin typeface="+mj-lt"/>
              </a:rPr>
              <a:t>Mijlpalen:</a:t>
            </a:r>
            <a:r>
              <a:rPr lang="nl-NL" b="1">
                <a:solidFill>
                  <a:schemeClr val="bg1"/>
                </a:solidFill>
                <a:latin typeface="+mj-lt"/>
              </a:rPr>
              <a:t> </a:t>
            </a:r>
            <a:endParaRPr lang="nl-NL" sz="1800" b="1">
              <a:solidFill>
                <a:schemeClr val="bg1"/>
              </a:solidFill>
              <a:latin typeface="+mj-lt"/>
            </a:endParaRPr>
          </a:p>
          <a:p>
            <a:pPr marL="730250" indent="-285750">
              <a:lnSpc>
                <a:spcPct val="120000"/>
              </a:lnSpc>
              <a:spcBef>
                <a:spcPts val="0"/>
              </a:spcBef>
              <a:buClr>
                <a:srgbClr val="231973"/>
              </a:buClr>
              <a:buFont typeface="Arial" panose="020B0604020202020204" pitchFamily="34" charset="0"/>
              <a:buChar char="•"/>
            </a:pPr>
            <a:r>
              <a:rPr lang="nl-NL" sz="1800">
                <a:solidFill>
                  <a:schemeClr val="bg1"/>
                </a:solidFill>
                <a:latin typeface="+mj-lt"/>
              </a:rPr>
              <a:t>Alle studiepunten van blok 1 t/m 3 (jaar 1), inclusief de rekentoets, zijn behaald</a:t>
            </a:r>
            <a:endParaRPr lang="nl-NL" sz="1800">
              <a:solidFill>
                <a:schemeClr val="bg1"/>
              </a:solidFill>
              <a:latin typeface="+mj-lt"/>
              <a:cs typeface="Calibri"/>
            </a:endParaRPr>
          </a:p>
          <a:p>
            <a:pPr marL="730250" indent="-285750">
              <a:lnSpc>
                <a:spcPct val="120000"/>
              </a:lnSpc>
              <a:spcBef>
                <a:spcPts val="0"/>
              </a:spcBef>
              <a:buClr>
                <a:srgbClr val="231973"/>
              </a:buClr>
              <a:buFont typeface="Arial" panose="020B0604020202020204" pitchFamily="34" charset="0"/>
              <a:buChar char="•"/>
            </a:pPr>
            <a:r>
              <a:rPr lang="nl-NL" sz="1800">
                <a:solidFill>
                  <a:schemeClr val="bg1"/>
                </a:solidFill>
                <a:latin typeface="+mj-lt"/>
              </a:rPr>
              <a:t>Voldoende beoordeling van de stage van semester 2 op hoger </a:t>
            </a:r>
            <a:br>
              <a:rPr lang="nl-NL" sz="1800">
                <a:latin typeface="+mj-lt"/>
              </a:rPr>
            </a:br>
            <a:r>
              <a:rPr lang="nl-NL" sz="1800">
                <a:solidFill>
                  <a:schemeClr val="bg1"/>
                </a:solidFill>
                <a:latin typeface="+mj-lt"/>
              </a:rPr>
              <a:t>niveau S-STA6 (semester 1 jaar 2)</a:t>
            </a:r>
            <a:endParaRPr lang="nl-NL" sz="1800">
              <a:solidFill>
                <a:schemeClr val="bg1"/>
              </a:solidFill>
              <a:latin typeface="+mj-lt"/>
              <a:cs typeface="Calibri"/>
            </a:endParaRPr>
          </a:p>
          <a:p>
            <a:endParaRPr lang="nl-NL"/>
          </a:p>
        </p:txBody>
      </p:sp>
    </p:spTree>
    <p:extLst>
      <p:ext uri="{BB962C8B-B14F-4D97-AF65-F5344CB8AC3E}">
        <p14:creationId xmlns:p14="http://schemas.microsoft.com/office/powerpoint/2010/main" val="1017621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4181" y="642099"/>
            <a:ext cx="8229600" cy="570093"/>
          </a:xfrm>
        </p:spPr>
        <p:txBody>
          <a:bodyPr>
            <a:normAutofit/>
          </a:bodyPr>
          <a:lstStyle/>
          <a:p>
            <a:r>
              <a:rPr lang="nl-NL" sz="2800" b="1">
                <a:solidFill>
                  <a:srgbClr val="F02837"/>
                </a:solidFill>
              </a:rPr>
              <a:t>VERSNELD VOOR DE KLAS</a:t>
            </a:r>
          </a:p>
        </p:txBody>
      </p:sp>
      <p:sp>
        <p:nvSpPr>
          <p:cNvPr id="3" name="Tijdelijke aanduiding voor inhoud 2"/>
          <p:cNvSpPr>
            <a:spLocks noGrp="1"/>
          </p:cNvSpPr>
          <p:nvPr>
            <p:ph sz="half" idx="1"/>
          </p:nvPr>
        </p:nvSpPr>
        <p:spPr>
          <a:xfrm>
            <a:off x="1329569" y="1809948"/>
            <a:ext cx="10052805" cy="3659778"/>
          </a:xfrm>
        </p:spPr>
        <p:txBody>
          <a:bodyPr vert="horz" lIns="91440" tIns="45720" rIns="91440" bIns="45720" rtlCol="0" anchor="t">
            <a:noAutofit/>
          </a:bodyPr>
          <a:lstStyle/>
          <a:p>
            <a:pPr marL="269875" indent="-269875">
              <a:lnSpc>
                <a:spcPct val="140000"/>
              </a:lnSpc>
              <a:spcBef>
                <a:spcPts val="0"/>
              </a:spcBef>
            </a:pPr>
            <a:r>
              <a:rPr lang="nl-NL" sz="2000">
                <a:solidFill>
                  <a:srgbClr val="231973"/>
                </a:solidFill>
                <a:latin typeface="+mj-lt"/>
              </a:rPr>
              <a:t>Reeds in bezit van hbo- of wo-bachelor (onverkort) of hoger</a:t>
            </a:r>
          </a:p>
          <a:p>
            <a:pPr marL="269875" indent="-269875">
              <a:lnSpc>
                <a:spcPct val="140000"/>
              </a:lnSpc>
              <a:spcBef>
                <a:spcPts val="0"/>
              </a:spcBef>
            </a:pPr>
            <a:r>
              <a:rPr lang="nl-NL" sz="2000">
                <a:solidFill>
                  <a:srgbClr val="231973"/>
                </a:solidFill>
                <a:latin typeface="+mj-lt"/>
              </a:rPr>
              <a:t>Student zorgt zelf voor aanstelling (minimaal 0,4 en maximaal 0,8 fte) bij een schoolbestuur</a:t>
            </a:r>
          </a:p>
          <a:p>
            <a:pPr marL="269875" indent="-269875">
              <a:lnSpc>
                <a:spcPct val="140000"/>
              </a:lnSpc>
              <a:spcBef>
                <a:spcPts val="0"/>
              </a:spcBef>
            </a:pPr>
            <a:r>
              <a:rPr lang="nl-NL" sz="2000">
                <a:solidFill>
                  <a:srgbClr val="231973"/>
                </a:solidFill>
                <a:latin typeface="+mj-lt"/>
              </a:rPr>
              <a:t>Verantwoordelijk voor een eigen groep</a:t>
            </a:r>
          </a:p>
          <a:p>
            <a:pPr marL="269875" indent="-269875">
              <a:lnSpc>
                <a:spcPct val="140000"/>
              </a:lnSpc>
              <a:spcBef>
                <a:spcPts val="0"/>
              </a:spcBef>
            </a:pPr>
            <a:r>
              <a:rPr lang="nl-NL" sz="2000">
                <a:solidFill>
                  <a:srgbClr val="231973"/>
                </a:solidFill>
                <a:latin typeface="+mj-lt"/>
              </a:rPr>
              <a:t>Het praktijkdeel (stage) wordt ingevuld op de werkplek </a:t>
            </a:r>
          </a:p>
          <a:p>
            <a:pPr marL="269875" indent="-269875">
              <a:lnSpc>
                <a:spcPct val="140000"/>
              </a:lnSpc>
              <a:spcBef>
                <a:spcPts val="0"/>
              </a:spcBef>
            </a:pPr>
            <a:r>
              <a:rPr lang="nl-NL" sz="2000">
                <a:solidFill>
                  <a:srgbClr val="231973"/>
                </a:solidFill>
                <a:latin typeface="+mj-lt"/>
              </a:rPr>
              <a:t>Ingeschreven als student: collegegeld</a:t>
            </a:r>
          </a:p>
          <a:p>
            <a:pPr marL="269875" indent="-269875">
              <a:lnSpc>
                <a:spcPct val="140000"/>
              </a:lnSpc>
              <a:spcBef>
                <a:spcPts val="0"/>
              </a:spcBef>
            </a:pPr>
            <a:r>
              <a:rPr lang="nl-NL" sz="2000">
                <a:solidFill>
                  <a:srgbClr val="231973"/>
                </a:solidFill>
                <a:latin typeface="+mj-lt"/>
              </a:rPr>
              <a:t>Deze periode neemt, uitgaande van een positief studieverloop, nog maximaal 2 jaar in beslag.</a:t>
            </a:r>
          </a:p>
        </p:txBody>
      </p:sp>
      <p:pic>
        <p:nvPicPr>
          <p:cNvPr id="7" name="Afbeelding 6">
            <a:extLst>
              <a:ext uri="{FF2B5EF4-FFF2-40B4-BE49-F238E27FC236}">
                <a16:creationId xmlns:a16="http://schemas.microsoft.com/office/drawing/2014/main" id="{048D4FCD-33C5-4EE7-A6A4-C86E97EDAFF2}"/>
              </a:ext>
            </a:extLst>
          </p:cNvPr>
          <p:cNvPicPr>
            <a:picLocks noChangeAspect="1"/>
          </p:cNvPicPr>
          <p:nvPr/>
        </p:nvPicPr>
        <p:blipFill>
          <a:blip r:embed="rId2"/>
          <a:srcRect/>
          <a:stretch/>
        </p:blipFill>
        <p:spPr>
          <a:xfrm rot="16200000">
            <a:off x="9496092" y="-292288"/>
            <a:ext cx="2231329" cy="2231329"/>
          </a:xfrm>
          <a:prstGeom prst="rect">
            <a:avLst/>
          </a:prstGeom>
        </p:spPr>
      </p:pic>
      <p:pic>
        <p:nvPicPr>
          <p:cNvPr id="4" name="Afbeelding 3">
            <a:hlinkClick r:id="rId3" action="ppaction://hlinksldjump"/>
            <a:extLst>
              <a:ext uri="{FF2B5EF4-FFF2-40B4-BE49-F238E27FC236}">
                <a16:creationId xmlns:a16="http://schemas.microsoft.com/office/drawing/2014/main" id="{F9F6AED7-4FA3-7CB9-15FF-85DD19A0DCB2}"/>
              </a:ext>
            </a:extLst>
          </p:cNvPr>
          <p:cNvPicPr>
            <a:picLocks noChangeAspect="1"/>
          </p:cNvPicPr>
          <p:nvPr/>
        </p:nvPicPr>
        <p:blipFill>
          <a:blip r:embed="rId4"/>
          <a:srcRect/>
          <a:stretch/>
        </p:blipFill>
        <p:spPr>
          <a:xfrm rot="19603796">
            <a:off x="10358631" y="5415115"/>
            <a:ext cx="1426868" cy="1530192"/>
          </a:xfrm>
          <a:prstGeom prst="rect">
            <a:avLst/>
          </a:prstGeom>
        </p:spPr>
      </p:pic>
    </p:spTree>
    <p:extLst>
      <p:ext uri="{BB962C8B-B14F-4D97-AF65-F5344CB8AC3E}">
        <p14:creationId xmlns:p14="http://schemas.microsoft.com/office/powerpoint/2010/main" val="2187607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AF2"/>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001B41A-7838-4BD5-BF42-8E85303D22FD}"/>
              </a:ext>
            </a:extLst>
          </p:cNvPr>
          <p:cNvPicPr>
            <a:picLocks noChangeAspect="1"/>
          </p:cNvPicPr>
          <p:nvPr/>
        </p:nvPicPr>
        <p:blipFill>
          <a:blip r:embed="rId2"/>
          <a:srcRect/>
          <a:stretch/>
        </p:blipFill>
        <p:spPr>
          <a:xfrm>
            <a:off x="1671730" y="1570938"/>
            <a:ext cx="8085012" cy="3990876"/>
          </a:xfrm>
          <a:prstGeom prst="rect">
            <a:avLst/>
          </a:prstGeom>
        </p:spPr>
      </p:pic>
      <p:sp>
        <p:nvSpPr>
          <p:cNvPr id="3" name="Tekstvak 2">
            <a:extLst>
              <a:ext uri="{FF2B5EF4-FFF2-40B4-BE49-F238E27FC236}">
                <a16:creationId xmlns:a16="http://schemas.microsoft.com/office/drawing/2014/main" id="{EA118956-CEAB-43AC-B2CC-3095374EC905}"/>
              </a:ext>
            </a:extLst>
          </p:cNvPr>
          <p:cNvSpPr txBox="1"/>
          <p:nvPr/>
        </p:nvSpPr>
        <p:spPr>
          <a:xfrm>
            <a:off x="2130456" y="2021335"/>
            <a:ext cx="7059725" cy="3139321"/>
          </a:xfrm>
          <a:prstGeom prst="rect">
            <a:avLst/>
          </a:prstGeom>
          <a:noFill/>
        </p:spPr>
        <p:txBody>
          <a:bodyPr wrap="square" lIns="91440" tIns="45720" rIns="91440" bIns="45720" rtlCol="0" anchor="t">
            <a:spAutoFit/>
          </a:bodyPr>
          <a:lstStyle/>
          <a:p>
            <a:pPr algn="l"/>
            <a:r>
              <a:rPr lang="nl-NL" sz="2400" b="1" i="0">
                <a:solidFill>
                  <a:srgbClr val="F02837"/>
                </a:solidFill>
                <a:effectLst/>
              </a:rPr>
              <a:t>“Ik maakte de balans op en besloot dat ik in het laatste deel van mijn loopbaan een andere kant </a:t>
            </a:r>
            <a:br>
              <a:rPr lang="nl-NL" sz="2400" b="1" i="0">
                <a:effectLst/>
              </a:rPr>
            </a:br>
            <a:r>
              <a:rPr lang="nl-NL" sz="2400" b="1" i="0">
                <a:solidFill>
                  <a:srgbClr val="F02837"/>
                </a:solidFill>
                <a:effectLst/>
              </a:rPr>
              <a:t>op wilde.</a:t>
            </a:r>
          </a:p>
          <a:p>
            <a:pPr algn="l"/>
            <a:br>
              <a:rPr lang="nl-NL"/>
            </a:br>
            <a:r>
              <a:rPr lang="nl-NL" i="0">
                <a:solidFill>
                  <a:schemeClr val="bg1"/>
                </a:solidFill>
                <a:effectLst/>
              </a:rPr>
              <a:t>Patrick Sies is een relatieve nieuwkomer in het onderwijs. Sinds twee jaar werkt de zij-instromer als docent kernvakken voor de bovenbouw van De Groote Aard (onderdeel van Stichting </a:t>
            </a:r>
            <a:r>
              <a:rPr lang="nl-NL" i="0" err="1">
                <a:solidFill>
                  <a:schemeClr val="bg1"/>
                </a:solidFill>
                <a:effectLst/>
              </a:rPr>
              <a:t>KempenKind</a:t>
            </a:r>
            <a:r>
              <a:rPr lang="nl-NL" i="0">
                <a:solidFill>
                  <a:schemeClr val="bg1"/>
                </a:solidFill>
                <a:effectLst/>
              </a:rPr>
              <a:t>). Op zijn </a:t>
            </a:r>
            <a:r>
              <a:rPr lang="nl-NL">
                <a:solidFill>
                  <a:schemeClr val="bg1"/>
                </a:solidFill>
              </a:rPr>
              <a:t>57e</a:t>
            </a:r>
            <a:r>
              <a:rPr lang="nl-NL" i="0">
                <a:solidFill>
                  <a:schemeClr val="bg1"/>
                </a:solidFill>
                <a:effectLst/>
              </a:rPr>
              <a:t> koos hij, jurist van huis uit, na een lange carrière in commerciële en managementfuncties in de bank- en verzekeringsbranche voor een andere richting: het onderwijs.</a:t>
            </a:r>
            <a:endParaRPr lang="nl-NL" i="0">
              <a:solidFill>
                <a:schemeClr val="bg1"/>
              </a:solidFill>
              <a:effectLst/>
              <a:cs typeface="Calibri"/>
            </a:endParaRPr>
          </a:p>
        </p:txBody>
      </p:sp>
      <p:sp>
        <p:nvSpPr>
          <p:cNvPr id="4" name="Ovaal 3">
            <a:hlinkClick r:id="rId3" action="ppaction://hlinksldjump"/>
            <a:extLst>
              <a:ext uri="{FF2B5EF4-FFF2-40B4-BE49-F238E27FC236}">
                <a16:creationId xmlns:a16="http://schemas.microsoft.com/office/drawing/2014/main" id="{9AD0BB04-90D6-319A-E2C3-986570A75854}"/>
              </a:ext>
            </a:extLst>
          </p:cNvPr>
          <p:cNvSpPr/>
          <p:nvPr/>
        </p:nvSpPr>
        <p:spPr>
          <a:xfrm>
            <a:off x="8476793" y="459487"/>
            <a:ext cx="2344227" cy="2475714"/>
          </a:xfrm>
          <a:prstGeom prst="ellipse">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68480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7A366-721F-483A-B387-99261E1E32A6}"/>
              </a:ext>
            </a:extLst>
          </p:cNvPr>
          <p:cNvSpPr>
            <a:spLocks noGrp="1"/>
          </p:cNvSpPr>
          <p:nvPr>
            <p:ph type="ctrTitle"/>
          </p:nvPr>
        </p:nvSpPr>
        <p:spPr/>
        <p:txBody>
          <a:bodyPr/>
          <a:lstStyle/>
          <a:p>
            <a:r>
              <a:rPr lang="nl-NL" dirty="0">
                <a:solidFill>
                  <a:srgbClr val="231973"/>
                </a:solidFill>
                <a:ea typeface="+mn-lt"/>
                <a:cs typeface="+mn-lt"/>
              </a:rPr>
              <a:t>ZIJ-INSTROOMTRAJECT  </a:t>
            </a:r>
            <a:endParaRPr lang="nl-NL" dirty="0">
              <a:solidFill>
                <a:srgbClr val="231973"/>
              </a:solidFill>
            </a:endParaRPr>
          </a:p>
        </p:txBody>
      </p:sp>
      <p:sp>
        <p:nvSpPr>
          <p:cNvPr id="3" name="Tijdelijke aanduiding voor tekst 2">
            <a:extLst>
              <a:ext uri="{FF2B5EF4-FFF2-40B4-BE49-F238E27FC236}">
                <a16:creationId xmlns:a16="http://schemas.microsoft.com/office/drawing/2014/main" id="{A301EA4F-06CA-4DFF-9C75-F41B5C478EAD}"/>
              </a:ext>
            </a:extLst>
          </p:cNvPr>
          <p:cNvSpPr>
            <a:spLocks noGrp="1"/>
          </p:cNvSpPr>
          <p:nvPr>
            <p:ph type="body" idx="10"/>
          </p:nvPr>
        </p:nvSpPr>
        <p:spPr>
          <a:xfrm>
            <a:off x="665825" y="2167633"/>
            <a:ext cx="8105313" cy="3621883"/>
          </a:xfrm>
        </p:spPr>
        <p:txBody>
          <a:bodyPr vert="horz" lIns="91440" tIns="45720" rIns="91440" bIns="45720" rtlCol="0" anchor="t">
            <a:normAutofit fontScale="92500" lnSpcReduction="20000"/>
          </a:bodyPr>
          <a:lstStyle/>
          <a:p>
            <a:pPr marL="914400" lvl="1" indent="-457200">
              <a:buChar char="•"/>
            </a:pPr>
            <a:r>
              <a:rPr lang="nl-NL" sz="2400" dirty="0">
                <a:solidFill>
                  <a:srgbClr val="231973"/>
                </a:solidFill>
                <a:latin typeface="+mj-lt"/>
                <a:ea typeface="+mn-lt"/>
                <a:cs typeface="Calibri"/>
              </a:rPr>
              <a:t>Landelijk: 1 op 6/7 leerkrachten basisonderwijs vanuit zij-instroomtraject: verrijking diversiteit &amp; hard nodig </a:t>
            </a:r>
            <a:endParaRPr lang="nl-NL" sz="2400" dirty="0">
              <a:solidFill>
                <a:srgbClr val="8C8BA5"/>
              </a:solidFill>
              <a:latin typeface="+mj-lt"/>
              <a:ea typeface="+mn-lt"/>
              <a:cs typeface="Calibri"/>
            </a:endParaRPr>
          </a:p>
          <a:p>
            <a:pPr marL="914400" lvl="1" indent="-457200">
              <a:buChar char="•"/>
            </a:pPr>
            <a:endParaRPr lang="nl-NL" sz="2400" dirty="0">
              <a:solidFill>
                <a:srgbClr val="231973"/>
              </a:solidFill>
              <a:latin typeface="+mj-lt"/>
              <a:ea typeface="+mn-lt"/>
              <a:cs typeface="Calibri"/>
            </a:endParaRPr>
          </a:p>
          <a:p>
            <a:pPr marL="914400" lvl="1" indent="-457200">
              <a:buFont typeface="Arial" panose="020B0604020202020204" pitchFamily="34" charset="0"/>
              <a:buChar char="•"/>
            </a:pPr>
            <a:r>
              <a:rPr lang="nl-NL" sz="2400" dirty="0">
                <a:solidFill>
                  <a:srgbClr val="231973"/>
                </a:solidFill>
                <a:latin typeface="+mj-lt"/>
                <a:ea typeface="+mn-lt"/>
                <a:cs typeface="Calibri"/>
              </a:rPr>
              <a:t>Landelijk: jaarlijks 900 nieuwe starters opleiding </a:t>
            </a:r>
            <a:r>
              <a:rPr lang="nl-NL" sz="2400" dirty="0" err="1">
                <a:solidFill>
                  <a:srgbClr val="231973"/>
                </a:solidFill>
                <a:latin typeface="+mj-lt"/>
                <a:ea typeface="+mn-lt"/>
                <a:cs typeface="Calibri"/>
              </a:rPr>
              <a:t>zij-instroom</a:t>
            </a:r>
            <a:r>
              <a:rPr lang="nl-NL" sz="2400" dirty="0">
                <a:solidFill>
                  <a:srgbClr val="231973"/>
                </a:solidFill>
                <a:latin typeface="+mj-lt"/>
                <a:ea typeface="+mn-lt"/>
                <a:cs typeface="Calibri"/>
              </a:rPr>
              <a:t>; </a:t>
            </a:r>
            <a:endParaRPr lang="nl-NL" sz="2400" dirty="0">
              <a:solidFill>
                <a:srgbClr val="8C8BA5"/>
              </a:solidFill>
              <a:latin typeface="+mj-lt"/>
              <a:ea typeface="+mn-lt"/>
              <a:cs typeface="Calibri"/>
            </a:endParaRPr>
          </a:p>
          <a:p>
            <a:pPr marL="914400" lvl="1" indent="-457200">
              <a:buChar char="•"/>
            </a:pPr>
            <a:endParaRPr lang="nl-NL" sz="2400" dirty="0">
              <a:solidFill>
                <a:srgbClr val="231973"/>
              </a:solidFill>
              <a:latin typeface="+mj-lt"/>
              <a:ea typeface="+mn-lt"/>
              <a:cs typeface="Calibri"/>
            </a:endParaRPr>
          </a:p>
          <a:p>
            <a:pPr marL="914400" lvl="1" indent="-457200">
              <a:buChar char="•"/>
            </a:pPr>
            <a:r>
              <a:rPr lang="nl-NL" sz="2400" dirty="0">
                <a:solidFill>
                  <a:srgbClr val="231973"/>
                </a:solidFill>
                <a:latin typeface="+mj-lt"/>
                <a:ea typeface="+mn-lt"/>
                <a:cs typeface="Calibri"/>
              </a:rPr>
              <a:t>Groei aantal besturen met vacatures </a:t>
            </a:r>
            <a:r>
              <a:rPr lang="nl-NL" sz="2400" dirty="0" err="1">
                <a:solidFill>
                  <a:srgbClr val="231973"/>
                </a:solidFill>
                <a:latin typeface="+mj-lt"/>
                <a:ea typeface="+mn-lt"/>
                <a:cs typeface="Calibri"/>
              </a:rPr>
              <a:t>zij-instroom</a:t>
            </a:r>
            <a:r>
              <a:rPr lang="nl-NL" sz="2400" dirty="0">
                <a:solidFill>
                  <a:srgbClr val="231973"/>
                </a:solidFill>
                <a:latin typeface="+mj-lt"/>
                <a:ea typeface="+mn-lt"/>
                <a:cs typeface="Calibri"/>
              </a:rPr>
              <a:t>; </a:t>
            </a:r>
            <a:endParaRPr lang="nl-NL" sz="2400" dirty="0">
              <a:latin typeface="+mj-lt"/>
              <a:ea typeface="+mn-lt"/>
              <a:cs typeface="+mn-lt"/>
            </a:endParaRPr>
          </a:p>
          <a:p>
            <a:pPr lvl="1"/>
            <a:endParaRPr lang="nl-NL" sz="2400" dirty="0">
              <a:solidFill>
                <a:srgbClr val="231973"/>
              </a:solidFill>
              <a:latin typeface="+mj-lt"/>
              <a:ea typeface="+mn-lt"/>
              <a:cs typeface="Calibri"/>
            </a:endParaRPr>
          </a:p>
          <a:p>
            <a:pPr marL="914400" lvl="1" indent="-457200">
              <a:buChar char="•"/>
            </a:pPr>
            <a:r>
              <a:rPr lang="nl-NL" sz="2400" dirty="0">
                <a:solidFill>
                  <a:srgbClr val="231973"/>
                </a:solidFill>
                <a:latin typeface="+mj-lt"/>
                <a:ea typeface="+mn-lt"/>
                <a:cs typeface="Calibri"/>
              </a:rPr>
              <a:t>De Kempel: 32 zij-instromers in opleiding; </a:t>
            </a:r>
            <a:endParaRPr lang="nl-NL" sz="2400" dirty="0">
              <a:latin typeface="+mj-lt"/>
              <a:ea typeface="+mn-lt"/>
              <a:cs typeface="+mn-lt"/>
            </a:endParaRPr>
          </a:p>
          <a:p>
            <a:pPr lvl="1"/>
            <a:endParaRPr lang="nl-NL" sz="2400" dirty="0">
              <a:solidFill>
                <a:srgbClr val="231973"/>
              </a:solidFill>
              <a:latin typeface="+mj-lt"/>
              <a:ea typeface="+mn-lt"/>
              <a:cs typeface="Calibri"/>
            </a:endParaRPr>
          </a:p>
          <a:p>
            <a:pPr marL="914400" lvl="1" indent="-457200">
              <a:buFont typeface="Arial,Sans-Serif" panose="020B0604020202020204" pitchFamily="34" charset="0"/>
              <a:buChar char="•"/>
            </a:pPr>
            <a:r>
              <a:rPr lang="nl-NL" sz="2400" dirty="0">
                <a:solidFill>
                  <a:srgbClr val="231973"/>
                </a:solidFill>
                <a:latin typeface="+mj-lt"/>
                <a:ea typeface="+mn-lt"/>
                <a:cs typeface="Calibri"/>
              </a:rPr>
              <a:t>€ 25.000 </a:t>
            </a:r>
            <a:r>
              <a:rPr lang="nl-NL" sz="2400" b="1" dirty="0">
                <a:solidFill>
                  <a:srgbClr val="231973"/>
                </a:solidFill>
                <a:latin typeface="+mj-lt"/>
                <a:ea typeface="+mn-lt"/>
                <a:cs typeface="Calibri"/>
              </a:rPr>
              <a:t>subsidie </a:t>
            </a:r>
            <a:r>
              <a:rPr lang="nl-NL" sz="2400" dirty="0">
                <a:solidFill>
                  <a:srgbClr val="231973"/>
                </a:solidFill>
                <a:latin typeface="+mj-lt"/>
                <a:ea typeface="+mn-lt"/>
                <a:cs typeface="Calibri"/>
              </a:rPr>
              <a:t>per zij-instromer per 1 januari '23 </a:t>
            </a:r>
            <a:endParaRPr lang="nl-NL" sz="2400" dirty="0">
              <a:latin typeface="+mj-lt"/>
              <a:ea typeface="+mn-lt"/>
              <a:cs typeface="+mn-lt"/>
            </a:endParaRPr>
          </a:p>
          <a:p>
            <a:pPr lvl="1"/>
            <a:endParaRPr lang="nl-NL" sz="2900" dirty="0">
              <a:solidFill>
                <a:srgbClr val="231973"/>
              </a:solidFill>
              <a:ea typeface="+mn-lt"/>
              <a:cs typeface="Calibri"/>
            </a:endParaRPr>
          </a:p>
          <a:p>
            <a:pPr lvl="1"/>
            <a:endParaRPr lang="nl-NL" sz="2900" dirty="0">
              <a:solidFill>
                <a:srgbClr val="231973"/>
              </a:solidFill>
              <a:ea typeface="+mn-lt"/>
              <a:cs typeface="Calibri"/>
            </a:endParaRPr>
          </a:p>
          <a:p>
            <a:pPr marL="914400" lvl="1" indent="-457200">
              <a:buFont typeface="Arial" panose="020B0604020202020204" pitchFamily="34" charset="0"/>
              <a:buChar char="•"/>
            </a:pPr>
            <a:endParaRPr lang="nl-NL" sz="2900" dirty="0">
              <a:solidFill>
                <a:srgbClr val="231973"/>
              </a:solidFill>
              <a:ea typeface="Calibri"/>
              <a:cs typeface="Calibri"/>
            </a:endParaRPr>
          </a:p>
          <a:p>
            <a:endParaRPr lang="nl-NL" dirty="0">
              <a:ea typeface="Calibri"/>
              <a:cs typeface="Calibri"/>
            </a:endParaRPr>
          </a:p>
        </p:txBody>
      </p:sp>
      <p:pic>
        <p:nvPicPr>
          <p:cNvPr id="5" name="Afbeelding 7" descr="Afbeelding met persoon&#10;&#10;Automatisch gegenereerde beschrijving">
            <a:extLst>
              <a:ext uri="{FF2B5EF4-FFF2-40B4-BE49-F238E27FC236}">
                <a16:creationId xmlns:a16="http://schemas.microsoft.com/office/drawing/2014/main" id="{8763D4CA-BF78-AFCD-5EAE-D3477C5F54F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a:ext>
            </a:extLst>
          </a:blip>
          <a:srcRect/>
          <a:stretch/>
        </p:blipFill>
        <p:spPr>
          <a:xfrm>
            <a:off x="9811230" y="-666463"/>
            <a:ext cx="4316152" cy="4281569"/>
          </a:xfrm>
        </p:spPr>
      </p:pic>
      <p:pic>
        <p:nvPicPr>
          <p:cNvPr id="4" name="Afbeelding 3">
            <a:extLst>
              <a:ext uri="{FF2B5EF4-FFF2-40B4-BE49-F238E27FC236}">
                <a16:creationId xmlns:a16="http://schemas.microsoft.com/office/drawing/2014/main" id="{F8487236-C621-F1A4-4ED5-5569D74CD587}"/>
              </a:ext>
            </a:extLst>
          </p:cNvPr>
          <p:cNvPicPr>
            <a:picLocks noChangeAspect="1"/>
          </p:cNvPicPr>
          <p:nvPr/>
        </p:nvPicPr>
        <p:blipFill>
          <a:blip r:embed="rId3"/>
          <a:stretch>
            <a:fillRect/>
          </a:stretch>
        </p:blipFill>
        <p:spPr>
          <a:xfrm>
            <a:off x="-640022" y="-854155"/>
            <a:ext cx="2230951" cy="2230951"/>
          </a:xfrm>
          <a:prstGeom prst="rect">
            <a:avLst/>
          </a:prstGeom>
        </p:spPr>
      </p:pic>
    </p:spTree>
    <p:extLst>
      <p:ext uri="{BB962C8B-B14F-4D97-AF65-F5344CB8AC3E}">
        <p14:creationId xmlns:p14="http://schemas.microsoft.com/office/powerpoint/2010/main" val="115484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233" y="461880"/>
            <a:ext cx="8229600" cy="709431"/>
          </a:xfrm>
        </p:spPr>
        <p:txBody>
          <a:bodyPr>
            <a:normAutofit/>
          </a:bodyPr>
          <a:lstStyle/>
          <a:p>
            <a:r>
              <a:rPr lang="nl-NL" sz="2800" b="1" cap="all">
                <a:solidFill>
                  <a:srgbClr val="231973"/>
                </a:solidFill>
                <a:latin typeface="Calibri"/>
                <a:ea typeface="+mn-ea"/>
                <a:cs typeface="Calibri"/>
              </a:rPr>
              <a:t>ZIJ-INSTROOM IN HET BEROEP: algemeen</a:t>
            </a:r>
            <a:endParaRPr lang="nl-NL" sz="2800" b="1" cap="all">
              <a:solidFill>
                <a:srgbClr val="231973"/>
              </a:solidFill>
              <a:latin typeface="Calibri" panose="020F0502020204030204" pitchFamily="34" charset="0"/>
              <a:ea typeface="+mn-ea"/>
              <a:cs typeface="+mn-cs"/>
            </a:endParaRPr>
          </a:p>
        </p:txBody>
      </p:sp>
      <p:sp>
        <p:nvSpPr>
          <p:cNvPr id="3" name="Rechthoek 2"/>
          <p:cNvSpPr/>
          <p:nvPr/>
        </p:nvSpPr>
        <p:spPr>
          <a:xfrm>
            <a:off x="1342336" y="1370358"/>
            <a:ext cx="8196349" cy="3761030"/>
          </a:xfrm>
          <a:prstGeom prst="rect">
            <a:avLst/>
          </a:prstGeom>
        </p:spPr>
        <p:txBody>
          <a:bodyPr wrap="square" lIns="91440" tIns="45720" rIns="91440" bIns="45720" anchor="t">
            <a:spAutoFit/>
          </a:bodyPr>
          <a:lstStyle/>
          <a:p>
            <a:pPr marL="342900" indent="-342900">
              <a:lnSpc>
                <a:spcPct val="120000"/>
              </a:lnSpc>
              <a:spcBef>
                <a:spcPts val="0"/>
              </a:spcBef>
              <a:buClr>
                <a:srgbClr val="F02837"/>
              </a:buClr>
              <a:buFont typeface="Arial" panose="020B0604020202020204" pitchFamily="34" charset="0"/>
              <a:buChar char="•"/>
            </a:pPr>
            <a:r>
              <a:rPr lang="nl-NL" sz="2000" dirty="0">
                <a:solidFill>
                  <a:srgbClr val="231973"/>
                </a:solidFill>
                <a:latin typeface="+mj-lt"/>
              </a:rPr>
              <a:t>Betaald aan de slag </a:t>
            </a:r>
            <a:r>
              <a:rPr lang="nl-NL" sz="2000" dirty="0">
                <a:solidFill>
                  <a:srgbClr val="231973"/>
                </a:solidFill>
                <a:latin typeface="+mj-lt"/>
                <a:sym typeface="Wingdings" panose="05000000000000000000" pitchFamily="2" charset="2"/>
              </a:rPr>
              <a:t></a:t>
            </a:r>
            <a:endParaRPr lang="nl-NL" sz="2000" dirty="0">
              <a:solidFill>
                <a:srgbClr val="231973"/>
              </a:solidFill>
              <a:latin typeface="+mj-lt"/>
            </a:endParaRPr>
          </a:p>
          <a:p>
            <a:pPr marL="342900" indent="-342900">
              <a:lnSpc>
                <a:spcPct val="120000"/>
              </a:lnSpc>
              <a:spcBef>
                <a:spcPts val="0"/>
              </a:spcBef>
              <a:buClr>
                <a:srgbClr val="F02837"/>
              </a:buClr>
              <a:buFont typeface="Arial" panose="020B0604020202020204" pitchFamily="34" charset="0"/>
              <a:buChar char="•"/>
            </a:pPr>
            <a:r>
              <a:rPr lang="nl-NL" sz="2000" dirty="0">
                <a:solidFill>
                  <a:srgbClr val="231973"/>
                </a:solidFill>
                <a:latin typeface="+mj-lt"/>
              </a:rPr>
              <a:t>Eis vooropleiding: hbo- of wo-bachelor (onverkort)+ ‘go’ geschiktheidsonderzoek</a:t>
            </a:r>
            <a:r>
              <a:rPr lang="nl-NL" sz="2000" dirty="0">
                <a:solidFill>
                  <a:srgbClr val="231973"/>
                </a:solidFill>
                <a:latin typeface="+mj-lt"/>
                <a:cs typeface="Calibri"/>
              </a:rPr>
              <a:t> </a:t>
            </a:r>
          </a:p>
          <a:p>
            <a:pPr marL="342900" indent="-342900">
              <a:lnSpc>
                <a:spcPct val="120000"/>
              </a:lnSpc>
              <a:spcBef>
                <a:spcPts val="0"/>
              </a:spcBef>
              <a:buClr>
                <a:srgbClr val="F02837"/>
              </a:buClr>
              <a:buFont typeface="Arial" panose="020B0604020202020204" pitchFamily="34" charset="0"/>
              <a:buChar char="•"/>
            </a:pPr>
            <a:r>
              <a:rPr lang="nl-NL" sz="2000" dirty="0">
                <a:solidFill>
                  <a:srgbClr val="231973"/>
                </a:solidFill>
                <a:latin typeface="+mj-lt"/>
              </a:rPr>
              <a:t>Aanstelling (min. 0,4 en max. 0,8 fte) in vooruitzicht</a:t>
            </a:r>
            <a:endParaRPr lang="nl-NL" sz="2000" dirty="0">
              <a:solidFill>
                <a:srgbClr val="231973"/>
              </a:solidFill>
              <a:latin typeface="+mj-lt"/>
              <a:cs typeface="Calibri"/>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Veel stage-ervaring opdoen voor aanmelding geschiktheidsonderzoek (min. 10 dagen=ondergrens)</a:t>
            </a: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2 jaar opleidingstraject ‘snelkookpan tot leerkracht’</a:t>
            </a:r>
          </a:p>
          <a:p>
            <a:pPr>
              <a:lnSpc>
                <a:spcPct val="120000"/>
              </a:lnSpc>
              <a:buClr>
                <a:srgbClr val="F02837"/>
              </a:buClr>
            </a:pPr>
            <a:endParaRPr lang="nl-NL" sz="2000" dirty="0">
              <a:solidFill>
                <a:srgbClr val="231973"/>
              </a:solidFill>
              <a:latin typeface="+mj-lt"/>
            </a:endParaRPr>
          </a:p>
          <a:p>
            <a:pPr marL="342900" indent="-342900">
              <a:lnSpc>
                <a:spcPct val="120000"/>
              </a:lnSpc>
              <a:buClr>
                <a:srgbClr val="F02837"/>
              </a:buClr>
              <a:buFont typeface="Arial" panose="020B0604020202020204" pitchFamily="34" charset="0"/>
              <a:buChar char="•"/>
            </a:pPr>
            <a:endParaRPr lang="nl-NL" sz="2000" dirty="0">
              <a:solidFill>
                <a:srgbClr val="231973"/>
              </a:solidFill>
              <a:latin typeface="+mj-lt"/>
            </a:endParaRPr>
          </a:p>
          <a:p>
            <a:pPr>
              <a:lnSpc>
                <a:spcPct val="120000"/>
              </a:lnSpc>
              <a:buClr>
                <a:srgbClr val="F02837"/>
              </a:buClr>
            </a:pPr>
            <a:endParaRPr lang="nl-NL" sz="2000" dirty="0">
              <a:solidFill>
                <a:srgbClr val="231973"/>
              </a:solidFill>
              <a:latin typeface="+mj-lt"/>
            </a:endParaRPr>
          </a:p>
        </p:txBody>
      </p:sp>
      <p:pic>
        <p:nvPicPr>
          <p:cNvPr id="9" name="Afbeelding 8">
            <a:extLst>
              <a:ext uri="{FF2B5EF4-FFF2-40B4-BE49-F238E27FC236}">
                <a16:creationId xmlns:a16="http://schemas.microsoft.com/office/drawing/2014/main" id="{59D999EB-DC62-44F2-B053-65179D6B42F0}"/>
              </a:ext>
            </a:extLst>
          </p:cNvPr>
          <p:cNvPicPr>
            <a:picLocks noChangeAspect="1"/>
          </p:cNvPicPr>
          <p:nvPr/>
        </p:nvPicPr>
        <p:blipFill>
          <a:blip r:embed="rId2"/>
          <a:stretch>
            <a:fillRect/>
          </a:stretch>
        </p:blipFill>
        <p:spPr>
          <a:xfrm>
            <a:off x="10199214" y="3234960"/>
            <a:ext cx="2230951" cy="2230951"/>
          </a:xfrm>
          <a:prstGeom prst="rect">
            <a:avLst/>
          </a:prstGeom>
        </p:spPr>
      </p:pic>
      <p:sp>
        <p:nvSpPr>
          <p:cNvPr id="4" name="Ovaal 3">
            <a:extLst>
              <a:ext uri="{FF2B5EF4-FFF2-40B4-BE49-F238E27FC236}">
                <a16:creationId xmlns:a16="http://schemas.microsoft.com/office/drawing/2014/main" id="{482F622B-D7AA-5E18-29E3-88A0A54F6728}"/>
              </a:ext>
            </a:extLst>
          </p:cNvPr>
          <p:cNvSpPr/>
          <p:nvPr/>
        </p:nvSpPr>
        <p:spPr>
          <a:xfrm>
            <a:off x="9205645" y="1171311"/>
            <a:ext cx="2848255" cy="2081979"/>
          </a:xfrm>
          <a:prstGeom prst="ellipse">
            <a:avLst/>
          </a:prstGeom>
          <a:solidFill>
            <a:srgbClr val="F02837"/>
          </a:solidFill>
          <a:ln>
            <a:noFill/>
          </a:ln>
          <a:effectLst/>
        </p:spPr>
        <p:style>
          <a:lnRef idx="1">
            <a:schemeClr val="accent1"/>
          </a:lnRef>
          <a:fillRef idx="3">
            <a:schemeClr val="accent1"/>
          </a:fillRef>
          <a:effectRef idx="2">
            <a:schemeClr val="accent1"/>
          </a:effectRef>
          <a:fontRef idx="minor">
            <a:schemeClr val="lt1"/>
          </a:fontRef>
        </p:style>
        <p:txBody>
          <a:bodyPr lIns="36000" tIns="0" rIns="36000" bIns="0" rtlCol="0" anchor="ctr"/>
          <a:lstStyle/>
          <a:p>
            <a:pPr algn="ctr"/>
            <a:r>
              <a:rPr lang="nl-NL" b="1">
                <a:solidFill>
                  <a:schemeClr val="bg1"/>
                </a:solidFill>
              </a:rPr>
              <a:t>Werkgever betaalt </a:t>
            </a:r>
            <a:r>
              <a:rPr lang="nl-NL" b="1" err="1">
                <a:solidFill>
                  <a:schemeClr val="bg1"/>
                </a:solidFill>
              </a:rPr>
              <a:t>geschiktheidsonder</a:t>
            </a:r>
            <a:r>
              <a:rPr lang="nl-NL" b="1">
                <a:solidFill>
                  <a:schemeClr val="bg1"/>
                </a:solidFill>
              </a:rPr>
              <a:t>-zoek &amp; opleiding</a:t>
            </a:r>
          </a:p>
        </p:txBody>
      </p:sp>
      <p:grpSp>
        <p:nvGrpSpPr>
          <p:cNvPr id="5" name="Groep 4">
            <a:extLst>
              <a:ext uri="{FF2B5EF4-FFF2-40B4-BE49-F238E27FC236}">
                <a16:creationId xmlns:a16="http://schemas.microsoft.com/office/drawing/2014/main" id="{56240C62-802A-CCF4-8155-1D3729A6EC1B}"/>
              </a:ext>
            </a:extLst>
          </p:cNvPr>
          <p:cNvGrpSpPr/>
          <p:nvPr/>
        </p:nvGrpSpPr>
        <p:grpSpPr>
          <a:xfrm>
            <a:off x="2434975" y="4536103"/>
            <a:ext cx="5496874" cy="1512163"/>
            <a:chOff x="652138" y="1523999"/>
            <a:chExt cx="10550551" cy="2989735"/>
          </a:xfrm>
        </p:grpSpPr>
        <p:pic>
          <p:nvPicPr>
            <p:cNvPr id="6" name="Afbeelding 5">
              <a:extLst>
                <a:ext uri="{FF2B5EF4-FFF2-40B4-BE49-F238E27FC236}">
                  <a16:creationId xmlns:a16="http://schemas.microsoft.com/office/drawing/2014/main" id="{7F8E4075-AABD-9427-ABE1-F14C3FE650C5}"/>
                </a:ext>
              </a:extLst>
            </p:cNvPr>
            <p:cNvPicPr>
              <a:picLocks noChangeAspect="1"/>
            </p:cNvPicPr>
            <p:nvPr/>
          </p:nvPicPr>
          <p:blipFill>
            <a:blip r:embed="rId3"/>
            <a:srcRect/>
            <a:stretch/>
          </p:blipFill>
          <p:spPr>
            <a:xfrm>
              <a:off x="652138" y="1523999"/>
              <a:ext cx="10550551" cy="2989735"/>
            </a:xfrm>
            <a:prstGeom prst="rect">
              <a:avLst/>
            </a:prstGeom>
          </p:spPr>
        </p:pic>
        <p:pic>
          <p:nvPicPr>
            <p:cNvPr id="7" name="Afbeelding 6">
              <a:extLst>
                <a:ext uri="{FF2B5EF4-FFF2-40B4-BE49-F238E27FC236}">
                  <a16:creationId xmlns:a16="http://schemas.microsoft.com/office/drawing/2014/main" id="{06C1AF20-3789-CDA1-BA13-BB048E4E21E8}"/>
                </a:ext>
              </a:extLst>
            </p:cNvPr>
            <p:cNvPicPr>
              <a:picLocks noChangeAspect="1"/>
            </p:cNvPicPr>
            <p:nvPr/>
          </p:nvPicPr>
          <p:blipFill>
            <a:blip r:embed="rId4"/>
            <a:srcRect/>
            <a:stretch/>
          </p:blipFill>
          <p:spPr>
            <a:xfrm>
              <a:off x="4772900" y="2676860"/>
              <a:ext cx="721077" cy="599048"/>
            </a:xfrm>
            <a:prstGeom prst="rect">
              <a:avLst/>
            </a:prstGeom>
          </p:spPr>
        </p:pic>
        <p:pic>
          <p:nvPicPr>
            <p:cNvPr id="8" name="Afbeelding 7">
              <a:extLst>
                <a:ext uri="{FF2B5EF4-FFF2-40B4-BE49-F238E27FC236}">
                  <a16:creationId xmlns:a16="http://schemas.microsoft.com/office/drawing/2014/main" id="{043B8A75-FDC9-0BB8-9F02-58C63BE5773D}"/>
                </a:ext>
              </a:extLst>
            </p:cNvPr>
            <p:cNvPicPr>
              <a:picLocks noChangeAspect="1"/>
            </p:cNvPicPr>
            <p:nvPr/>
          </p:nvPicPr>
          <p:blipFill>
            <a:blip r:embed="rId5"/>
            <a:srcRect/>
            <a:stretch/>
          </p:blipFill>
          <p:spPr>
            <a:xfrm>
              <a:off x="3194705" y="2698239"/>
              <a:ext cx="634995" cy="630073"/>
            </a:xfrm>
            <a:prstGeom prst="rect">
              <a:avLst/>
            </a:prstGeom>
          </p:spPr>
        </p:pic>
        <p:pic>
          <p:nvPicPr>
            <p:cNvPr id="10" name="Afbeelding 9">
              <a:extLst>
                <a:ext uri="{FF2B5EF4-FFF2-40B4-BE49-F238E27FC236}">
                  <a16:creationId xmlns:a16="http://schemas.microsoft.com/office/drawing/2014/main" id="{38FC5B9D-9F2A-7C5F-BF9B-42110A89B643}"/>
                </a:ext>
              </a:extLst>
            </p:cNvPr>
            <p:cNvPicPr>
              <a:picLocks noChangeAspect="1"/>
            </p:cNvPicPr>
            <p:nvPr/>
          </p:nvPicPr>
          <p:blipFill>
            <a:blip r:embed="rId6"/>
            <a:srcRect/>
            <a:stretch/>
          </p:blipFill>
          <p:spPr>
            <a:xfrm>
              <a:off x="6419347" y="2698239"/>
              <a:ext cx="634996" cy="629326"/>
            </a:xfrm>
            <a:prstGeom prst="rect">
              <a:avLst/>
            </a:prstGeom>
          </p:spPr>
        </p:pic>
        <p:pic>
          <p:nvPicPr>
            <p:cNvPr id="11" name="Afbeelding 10">
              <a:extLst>
                <a:ext uri="{FF2B5EF4-FFF2-40B4-BE49-F238E27FC236}">
                  <a16:creationId xmlns:a16="http://schemas.microsoft.com/office/drawing/2014/main" id="{071D5461-32A9-D5E5-BBA1-3D17F78A7503}"/>
                </a:ext>
              </a:extLst>
            </p:cNvPr>
            <p:cNvPicPr>
              <a:picLocks noChangeAspect="1"/>
            </p:cNvPicPr>
            <p:nvPr/>
          </p:nvPicPr>
          <p:blipFill>
            <a:blip r:embed="rId7"/>
            <a:srcRect/>
            <a:stretch/>
          </p:blipFill>
          <p:spPr>
            <a:xfrm>
              <a:off x="9687535" y="2685643"/>
              <a:ext cx="634997" cy="715814"/>
            </a:xfrm>
            <a:prstGeom prst="rect">
              <a:avLst/>
            </a:prstGeom>
          </p:spPr>
        </p:pic>
        <p:pic>
          <p:nvPicPr>
            <p:cNvPr id="12" name="Afbeelding 11">
              <a:extLst>
                <a:ext uri="{FF2B5EF4-FFF2-40B4-BE49-F238E27FC236}">
                  <a16:creationId xmlns:a16="http://schemas.microsoft.com/office/drawing/2014/main" id="{62EC0829-60B0-2845-D8D0-97B89790CB71}"/>
                </a:ext>
              </a:extLst>
            </p:cNvPr>
            <p:cNvPicPr>
              <a:picLocks noChangeAspect="1"/>
            </p:cNvPicPr>
            <p:nvPr/>
          </p:nvPicPr>
          <p:blipFill>
            <a:blip r:embed="rId8"/>
            <a:srcRect/>
            <a:stretch/>
          </p:blipFill>
          <p:spPr>
            <a:xfrm>
              <a:off x="7867999" y="2795451"/>
              <a:ext cx="962335" cy="532114"/>
            </a:xfrm>
            <a:prstGeom prst="rect">
              <a:avLst/>
            </a:prstGeom>
          </p:spPr>
        </p:pic>
        <p:pic>
          <p:nvPicPr>
            <p:cNvPr id="13" name="Afbeelding 12">
              <a:extLst>
                <a:ext uri="{FF2B5EF4-FFF2-40B4-BE49-F238E27FC236}">
                  <a16:creationId xmlns:a16="http://schemas.microsoft.com/office/drawing/2014/main" id="{BB03301B-AAC1-8DDE-9AB2-A4306EE4868E}"/>
                </a:ext>
              </a:extLst>
            </p:cNvPr>
            <p:cNvPicPr>
              <a:picLocks noChangeAspect="1"/>
            </p:cNvPicPr>
            <p:nvPr/>
          </p:nvPicPr>
          <p:blipFill>
            <a:blip r:embed="rId9"/>
            <a:srcRect/>
            <a:stretch/>
          </p:blipFill>
          <p:spPr>
            <a:xfrm>
              <a:off x="1454190" y="2613855"/>
              <a:ext cx="815145" cy="815145"/>
            </a:xfrm>
            <a:prstGeom prst="rect">
              <a:avLst/>
            </a:prstGeom>
          </p:spPr>
        </p:pic>
      </p:grpSp>
    </p:spTree>
    <p:extLst>
      <p:ext uri="{BB962C8B-B14F-4D97-AF65-F5344CB8AC3E}">
        <p14:creationId xmlns:p14="http://schemas.microsoft.com/office/powerpoint/2010/main" val="901662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EAF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5468" y="355457"/>
            <a:ext cx="8229600" cy="631053"/>
          </a:xfrm>
        </p:spPr>
        <p:txBody>
          <a:bodyPr>
            <a:normAutofit/>
          </a:bodyPr>
          <a:lstStyle/>
          <a:p>
            <a:r>
              <a:rPr lang="nl-NL" sz="2800" b="1">
                <a:solidFill>
                  <a:srgbClr val="231973"/>
                </a:solidFill>
              </a:rPr>
              <a:t>TRAJECT</a:t>
            </a:r>
          </a:p>
        </p:txBody>
      </p:sp>
      <p:sp>
        <p:nvSpPr>
          <p:cNvPr id="10" name="Tekstvak 9">
            <a:extLst>
              <a:ext uri="{FF2B5EF4-FFF2-40B4-BE49-F238E27FC236}">
                <a16:creationId xmlns:a16="http://schemas.microsoft.com/office/drawing/2014/main" id="{927D63C6-3651-4CBB-9B0C-013830D3A6B0}"/>
              </a:ext>
            </a:extLst>
          </p:cNvPr>
          <p:cNvSpPr txBox="1"/>
          <p:nvPr/>
        </p:nvSpPr>
        <p:spPr>
          <a:xfrm>
            <a:off x="2719493" y="4866181"/>
            <a:ext cx="1495089" cy="646331"/>
          </a:xfrm>
          <a:prstGeom prst="rect">
            <a:avLst/>
          </a:prstGeom>
          <a:noFill/>
        </p:spPr>
        <p:txBody>
          <a:bodyPr wrap="none" rtlCol="0">
            <a:spAutoFit/>
          </a:bodyPr>
          <a:lstStyle/>
          <a:p>
            <a:pPr algn="ctr"/>
            <a:r>
              <a:rPr lang="nl-NL">
                <a:solidFill>
                  <a:srgbClr val="231973"/>
                </a:solidFill>
              </a:rPr>
              <a:t>Sollicitatie</a:t>
            </a:r>
          </a:p>
          <a:p>
            <a:pPr algn="ctr"/>
            <a:r>
              <a:rPr lang="nl-NL">
                <a:solidFill>
                  <a:srgbClr val="231973"/>
                </a:solidFill>
              </a:rPr>
              <a:t>naar vacature</a:t>
            </a:r>
          </a:p>
        </p:txBody>
      </p:sp>
      <p:sp>
        <p:nvSpPr>
          <p:cNvPr id="12" name="Tekstvak 11">
            <a:extLst>
              <a:ext uri="{FF2B5EF4-FFF2-40B4-BE49-F238E27FC236}">
                <a16:creationId xmlns:a16="http://schemas.microsoft.com/office/drawing/2014/main" id="{C7A1E00B-6AB8-4F82-A0BD-515465C8C2A5}"/>
              </a:ext>
            </a:extLst>
          </p:cNvPr>
          <p:cNvSpPr txBox="1"/>
          <p:nvPr/>
        </p:nvSpPr>
        <p:spPr>
          <a:xfrm>
            <a:off x="4394550" y="4684137"/>
            <a:ext cx="1560492" cy="923330"/>
          </a:xfrm>
          <a:prstGeom prst="rect">
            <a:avLst/>
          </a:prstGeom>
          <a:noFill/>
        </p:spPr>
        <p:txBody>
          <a:bodyPr wrap="none" rtlCol="0">
            <a:spAutoFit/>
          </a:bodyPr>
          <a:lstStyle/>
          <a:p>
            <a:pPr algn="ctr"/>
            <a:r>
              <a:rPr lang="nl-NL">
                <a:solidFill>
                  <a:srgbClr val="231973"/>
                </a:solidFill>
              </a:rPr>
              <a:t>Aanvraag</a:t>
            </a:r>
          </a:p>
          <a:p>
            <a:pPr algn="ctr"/>
            <a:r>
              <a:rPr lang="nl-NL">
                <a:solidFill>
                  <a:srgbClr val="231973"/>
                </a:solidFill>
              </a:rPr>
              <a:t>Geschiktheids-</a:t>
            </a:r>
          </a:p>
          <a:p>
            <a:pPr algn="ctr"/>
            <a:r>
              <a:rPr lang="nl-NL">
                <a:solidFill>
                  <a:srgbClr val="231973"/>
                </a:solidFill>
              </a:rPr>
              <a:t>onderzoek</a:t>
            </a:r>
          </a:p>
        </p:txBody>
      </p:sp>
      <p:sp>
        <p:nvSpPr>
          <p:cNvPr id="14" name="Tekstvak 13">
            <a:extLst>
              <a:ext uri="{FF2B5EF4-FFF2-40B4-BE49-F238E27FC236}">
                <a16:creationId xmlns:a16="http://schemas.microsoft.com/office/drawing/2014/main" id="{F5DDABA1-0896-489E-AE55-984BACA7516B}"/>
              </a:ext>
            </a:extLst>
          </p:cNvPr>
          <p:cNvSpPr txBox="1"/>
          <p:nvPr/>
        </p:nvSpPr>
        <p:spPr>
          <a:xfrm>
            <a:off x="5989878" y="4906171"/>
            <a:ext cx="1560491" cy="646331"/>
          </a:xfrm>
          <a:prstGeom prst="rect">
            <a:avLst/>
          </a:prstGeom>
          <a:noFill/>
        </p:spPr>
        <p:txBody>
          <a:bodyPr wrap="none" rtlCol="0">
            <a:spAutoFit/>
          </a:bodyPr>
          <a:lstStyle/>
          <a:p>
            <a:pPr algn="ctr"/>
            <a:r>
              <a:rPr lang="nl-NL">
                <a:solidFill>
                  <a:srgbClr val="231973"/>
                </a:solidFill>
              </a:rPr>
              <a:t>Geschiktheids-</a:t>
            </a:r>
          </a:p>
          <a:p>
            <a:pPr algn="ctr"/>
            <a:r>
              <a:rPr lang="nl-NL">
                <a:solidFill>
                  <a:srgbClr val="231973"/>
                </a:solidFill>
              </a:rPr>
              <a:t>onderzoek</a:t>
            </a:r>
          </a:p>
        </p:txBody>
      </p:sp>
      <p:sp>
        <p:nvSpPr>
          <p:cNvPr id="16" name="Tekstvak 15">
            <a:extLst>
              <a:ext uri="{FF2B5EF4-FFF2-40B4-BE49-F238E27FC236}">
                <a16:creationId xmlns:a16="http://schemas.microsoft.com/office/drawing/2014/main" id="{57E2A364-0C30-46A1-9BE9-E5E2A24D9B9C}"/>
              </a:ext>
            </a:extLst>
          </p:cNvPr>
          <p:cNvSpPr txBox="1"/>
          <p:nvPr/>
        </p:nvSpPr>
        <p:spPr>
          <a:xfrm>
            <a:off x="7706660" y="4752048"/>
            <a:ext cx="1398460" cy="923330"/>
          </a:xfrm>
          <a:prstGeom prst="rect">
            <a:avLst/>
          </a:prstGeom>
          <a:noFill/>
        </p:spPr>
        <p:txBody>
          <a:bodyPr wrap="none" rtlCol="0">
            <a:spAutoFit/>
          </a:bodyPr>
          <a:lstStyle/>
          <a:p>
            <a:pPr algn="ctr"/>
            <a:r>
              <a:rPr lang="nl-NL">
                <a:solidFill>
                  <a:srgbClr val="231973"/>
                </a:solidFill>
              </a:rPr>
              <a:t>Positief?</a:t>
            </a:r>
          </a:p>
          <a:p>
            <a:pPr algn="ctr"/>
            <a:r>
              <a:rPr lang="nl-NL">
                <a:solidFill>
                  <a:srgbClr val="231973"/>
                </a:solidFill>
              </a:rPr>
              <a:t>Toelating</a:t>
            </a:r>
          </a:p>
          <a:p>
            <a:pPr algn="ctr"/>
            <a:r>
              <a:rPr lang="nl-NL">
                <a:solidFill>
                  <a:srgbClr val="231973"/>
                </a:solidFill>
              </a:rPr>
              <a:t>tot opleiding</a:t>
            </a:r>
          </a:p>
        </p:txBody>
      </p:sp>
      <p:sp>
        <p:nvSpPr>
          <p:cNvPr id="18" name="Tekstvak 17">
            <a:extLst>
              <a:ext uri="{FF2B5EF4-FFF2-40B4-BE49-F238E27FC236}">
                <a16:creationId xmlns:a16="http://schemas.microsoft.com/office/drawing/2014/main" id="{7443C16F-15D7-4421-8BF8-8B9CF3035BA1}"/>
              </a:ext>
            </a:extLst>
          </p:cNvPr>
          <p:cNvSpPr txBox="1"/>
          <p:nvPr/>
        </p:nvSpPr>
        <p:spPr>
          <a:xfrm>
            <a:off x="9225604" y="4752048"/>
            <a:ext cx="1555618" cy="923330"/>
          </a:xfrm>
          <a:prstGeom prst="rect">
            <a:avLst/>
          </a:prstGeom>
          <a:noFill/>
        </p:spPr>
        <p:txBody>
          <a:bodyPr wrap="none" rtlCol="0">
            <a:spAutoFit/>
          </a:bodyPr>
          <a:lstStyle/>
          <a:p>
            <a:pPr algn="ctr"/>
            <a:r>
              <a:rPr lang="nl-NL">
                <a:solidFill>
                  <a:srgbClr val="231973"/>
                </a:solidFill>
              </a:rPr>
              <a:t>Start opleiding</a:t>
            </a:r>
          </a:p>
          <a:p>
            <a:pPr algn="ctr"/>
            <a:r>
              <a:rPr lang="nl-NL">
                <a:solidFill>
                  <a:srgbClr val="231973"/>
                </a:solidFill>
              </a:rPr>
              <a:t>en benoeming</a:t>
            </a:r>
          </a:p>
          <a:p>
            <a:pPr algn="ctr"/>
            <a:r>
              <a:rPr lang="nl-NL">
                <a:solidFill>
                  <a:srgbClr val="231973"/>
                </a:solidFill>
              </a:rPr>
              <a:t>bestuur</a:t>
            </a:r>
          </a:p>
        </p:txBody>
      </p:sp>
      <p:sp>
        <p:nvSpPr>
          <p:cNvPr id="15" name="Tekstvak 14">
            <a:extLst>
              <a:ext uri="{FF2B5EF4-FFF2-40B4-BE49-F238E27FC236}">
                <a16:creationId xmlns:a16="http://schemas.microsoft.com/office/drawing/2014/main" id="{DAE5C6EF-C030-4400-B4CE-441DB4E409AB}"/>
              </a:ext>
            </a:extLst>
          </p:cNvPr>
          <p:cNvSpPr txBox="1"/>
          <p:nvPr/>
        </p:nvSpPr>
        <p:spPr>
          <a:xfrm>
            <a:off x="994893" y="4871219"/>
            <a:ext cx="1733743" cy="646331"/>
          </a:xfrm>
          <a:prstGeom prst="rect">
            <a:avLst/>
          </a:prstGeom>
          <a:noFill/>
        </p:spPr>
        <p:txBody>
          <a:bodyPr wrap="none" rtlCol="0">
            <a:spAutoFit/>
          </a:bodyPr>
          <a:lstStyle/>
          <a:p>
            <a:pPr algn="ctr"/>
            <a:r>
              <a:rPr lang="nl-NL">
                <a:solidFill>
                  <a:srgbClr val="231973"/>
                </a:solidFill>
              </a:rPr>
              <a:t>Oriëntatie</a:t>
            </a:r>
          </a:p>
          <a:p>
            <a:pPr algn="ctr"/>
            <a:r>
              <a:rPr lang="nl-NL">
                <a:solidFill>
                  <a:srgbClr val="231973"/>
                </a:solidFill>
              </a:rPr>
              <a:t>op beroep/stage</a:t>
            </a:r>
          </a:p>
        </p:txBody>
      </p:sp>
      <p:grpSp>
        <p:nvGrpSpPr>
          <p:cNvPr id="3" name="Groep 2">
            <a:extLst>
              <a:ext uri="{FF2B5EF4-FFF2-40B4-BE49-F238E27FC236}">
                <a16:creationId xmlns:a16="http://schemas.microsoft.com/office/drawing/2014/main" id="{EBF032BA-980C-4C06-85BF-5110205D13D3}"/>
              </a:ext>
            </a:extLst>
          </p:cNvPr>
          <p:cNvGrpSpPr/>
          <p:nvPr/>
        </p:nvGrpSpPr>
        <p:grpSpPr>
          <a:xfrm>
            <a:off x="679766" y="1488488"/>
            <a:ext cx="10550551" cy="2989735"/>
            <a:chOff x="652138" y="1523999"/>
            <a:chExt cx="10550551" cy="2989735"/>
          </a:xfrm>
        </p:grpSpPr>
        <p:pic>
          <p:nvPicPr>
            <p:cNvPr id="5" name="Afbeelding 4">
              <a:extLst>
                <a:ext uri="{FF2B5EF4-FFF2-40B4-BE49-F238E27FC236}">
                  <a16:creationId xmlns:a16="http://schemas.microsoft.com/office/drawing/2014/main" id="{CDDC02B2-8608-48B9-A08B-7CECCF419372}"/>
                </a:ext>
              </a:extLst>
            </p:cNvPr>
            <p:cNvPicPr>
              <a:picLocks noChangeAspect="1"/>
            </p:cNvPicPr>
            <p:nvPr/>
          </p:nvPicPr>
          <p:blipFill>
            <a:blip r:embed="rId2"/>
            <a:srcRect/>
            <a:stretch/>
          </p:blipFill>
          <p:spPr>
            <a:xfrm>
              <a:off x="652138" y="1523999"/>
              <a:ext cx="10550551" cy="2989735"/>
            </a:xfrm>
            <a:prstGeom prst="rect">
              <a:avLst/>
            </a:prstGeom>
          </p:spPr>
        </p:pic>
        <p:pic>
          <p:nvPicPr>
            <p:cNvPr id="7" name="Afbeelding 6">
              <a:extLst>
                <a:ext uri="{FF2B5EF4-FFF2-40B4-BE49-F238E27FC236}">
                  <a16:creationId xmlns:a16="http://schemas.microsoft.com/office/drawing/2014/main" id="{1152DD01-99D3-44F7-86B8-0BB55F999031}"/>
                </a:ext>
              </a:extLst>
            </p:cNvPr>
            <p:cNvPicPr>
              <a:picLocks noChangeAspect="1"/>
            </p:cNvPicPr>
            <p:nvPr/>
          </p:nvPicPr>
          <p:blipFill>
            <a:blip r:embed="rId3"/>
            <a:srcRect/>
            <a:stretch/>
          </p:blipFill>
          <p:spPr>
            <a:xfrm>
              <a:off x="4772900" y="2676860"/>
              <a:ext cx="721077" cy="599048"/>
            </a:xfrm>
            <a:prstGeom prst="rect">
              <a:avLst/>
            </a:prstGeom>
          </p:spPr>
        </p:pic>
        <p:pic>
          <p:nvPicPr>
            <p:cNvPr id="9" name="Afbeelding 8">
              <a:extLst>
                <a:ext uri="{FF2B5EF4-FFF2-40B4-BE49-F238E27FC236}">
                  <a16:creationId xmlns:a16="http://schemas.microsoft.com/office/drawing/2014/main" id="{4ACBF2B8-69EB-49E6-B7AE-90B05459225F}"/>
                </a:ext>
              </a:extLst>
            </p:cNvPr>
            <p:cNvPicPr>
              <a:picLocks noChangeAspect="1"/>
            </p:cNvPicPr>
            <p:nvPr/>
          </p:nvPicPr>
          <p:blipFill>
            <a:blip r:embed="rId4"/>
            <a:srcRect/>
            <a:stretch/>
          </p:blipFill>
          <p:spPr>
            <a:xfrm>
              <a:off x="3194705" y="2698239"/>
              <a:ext cx="634995" cy="630073"/>
            </a:xfrm>
            <a:prstGeom prst="rect">
              <a:avLst/>
            </a:prstGeom>
          </p:spPr>
        </p:pic>
        <p:pic>
          <p:nvPicPr>
            <p:cNvPr id="20" name="Afbeelding 19">
              <a:extLst>
                <a:ext uri="{FF2B5EF4-FFF2-40B4-BE49-F238E27FC236}">
                  <a16:creationId xmlns:a16="http://schemas.microsoft.com/office/drawing/2014/main" id="{DA6C33F5-3BB0-40EC-ABB1-134BE4676877}"/>
                </a:ext>
              </a:extLst>
            </p:cNvPr>
            <p:cNvPicPr>
              <a:picLocks noChangeAspect="1"/>
            </p:cNvPicPr>
            <p:nvPr/>
          </p:nvPicPr>
          <p:blipFill>
            <a:blip r:embed="rId5"/>
            <a:srcRect/>
            <a:stretch/>
          </p:blipFill>
          <p:spPr>
            <a:xfrm>
              <a:off x="6419347" y="2698239"/>
              <a:ext cx="634996" cy="629326"/>
            </a:xfrm>
            <a:prstGeom prst="rect">
              <a:avLst/>
            </a:prstGeom>
          </p:spPr>
        </p:pic>
        <p:pic>
          <p:nvPicPr>
            <p:cNvPr id="22" name="Afbeelding 21">
              <a:extLst>
                <a:ext uri="{FF2B5EF4-FFF2-40B4-BE49-F238E27FC236}">
                  <a16:creationId xmlns:a16="http://schemas.microsoft.com/office/drawing/2014/main" id="{EBC092F0-2344-4248-9693-A5032BF5443C}"/>
                </a:ext>
              </a:extLst>
            </p:cNvPr>
            <p:cNvPicPr>
              <a:picLocks noChangeAspect="1"/>
            </p:cNvPicPr>
            <p:nvPr/>
          </p:nvPicPr>
          <p:blipFill>
            <a:blip r:embed="rId6"/>
            <a:srcRect/>
            <a:stretch/>
          </p:blipFill>
          <p:spPr>
            <a:xfrm>
              <a:off x="9687535" y="2685643"/>
              <a:ext cx="634997" cy="715814"/>
            </a:xfrm>
            <a:prstGeom prst="rect">
              <a:avLst/>
            </a:prstGeom>
          </p:spPr>
        </p:pic>
        <p:pic>
          <p:nvPicPr>
            <p:cNvPr id="24" name="Afbeelding 23">
              <a:extLst>
                <a:ext uri="{FF2B5EF4-FFF2-40B4-BE49-F238E27FC236}">
                  <a16:creationId xmlns:a16="http://schemas.microsoft.com/office/drawing/2014/main" id="{5A796C78-7EB6-4E66-8C42-9DF5CF0B042A}"/>
                </a:ext>
              </a:extLst>
            </p:cNvPr>
            <p:cNvPicPr>
              <a:picLocks noChangeAspect="1"/>
            </p:cNvPicPr>
            <p:nvPr/>
          </p:nvPicPr>
          <p:blipFill>
            <a:blip r:embed="rId7"/>
            <a:srcRect/>
            <a:stretch/>
          </p:blipFill>
          <p:spPr>
            <a:xfrm>
              <a:off x="7867999" y="2795451"/>
              <a:ext cx="962335" cy="532114"/>
            </a:xfrm>
            <a:prstGeom prst="rect">
              <a:avLst/>
            </a:prstGeom>
          </p:spPr>
        </p:pic>
        <p:pic>
          <p:nvPicPr>
            <p:cNvPr id="17" name="Afbeelding 16">
              <a:extLst>
                <a:ext uri="{FF2B5EF4-FFF2-40B4-BE49-F238E27FC236}">
                  <a16:creationId xmlns:a16="http://schemas.microsoft.com/office/drawing/2014/main" id="{809521F5-F30D-4517-B4ED-90E6D7B12EDA}"/>
                </a:ext>
              </a:extLst>
            </p:cNvPr>
            <p:cNvPicPr>
              <a:picLocks noChangeAspect="1"/>
            </p:cNvPicPr>
            <p:nvPr/>
          </p:nvPicPr>
          <p:blipFill>
            <a:blip r:embed="rId8"/>
            <a:srcRect/>
            <a:stretch/>
          </p:blipFill>
          <p:spPr>
            <a:xfrm>
              <a:off x="1454190" y="2613855"/>
              <a:ext cx="815145" cy="815145"/>
            </a:xfrm>
            <a:prstGeom prst="rect">
              <a:avLst/>
            </a:prstGeom>
          </p:spPr>
        </p:pic>
      </p:grpSp>
    </p:spTree>
    <p:extLst>
      <p:ext uri="{BB962C8B-B14F-4D97-AF65-F5344CB8AC3E}">
        <p14:creationId xmlns:p14="http://schemas.microsoft.com/office/powerpoint/2010/main" val="3259232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233" y="461880"/>
            <a:ext cx="8229600" cy="709431"/>
          </a:xfrm>
        </p:spPr>
        <p:txBody>
          <a:bodyPr>
            <a:normAutofit/>
          </a:bodyPr>
          <a:lstStyle/>
          <a:p>
            <a:r>
              <a:rPr lang="nl-NL" sz="2800" b="1" dirty="0">
                <a:solidFill>
                  <a:srgbClr val="231973"/>
                </a:solidFill>
              </a:rPr>
              <a:t>ZIJ-INSTROOM GESCHIKTHEIDSONDERZOEK</a:t>
            </a:r>
          </a:p>
        </p:txBody>
      </p:sp>
      <p:sp>
        <p:nvSpPr>
          <p:cNvPr id="3" name="Rechthoek 2"/>
          <p:cNvSpPr/>
          <p:nvPr/>
        </p:nvSpPr>
        <p:spPr>
          <a:xfrm>
            <a:off x="1643866" y="1156391"/>
            <a:ext cx="10417538" cy="5610126"/>
          </a:xfrm>
          <a:prstGeom prst="rect">
            <a:avLst/>
          </a:prstGeom>
        </p:spPr>
        <p:txBody>
          <a:bodyPr wrap="square" lIns="91440" tIns="45720" rIns="91440" bIns="45720" anchor="t">
            <a:spAutoFit/>
          </a:bodyPr>
          <a:lstStyle/>
          <a:p>
            <a:pPr>
              <a:lnSpc>
                <a:spcPct val="120000"/>
              </a:lnSpc>
            </a:pPr>
            <a:r>
              <a:rPr lang="nl-NL" sz="2200" b="1" dirty="0">
                <a:solidFill>
                  <a:srgbClr val="231973"/>
                </a:solidFill>
                <a:latin typeface="+mj-lt"/>
              </a:rPr>
              <a:t>Doel </a:t>
            </a:r>
          </a:p>
          <a:p>
            <a:pPr>
              <a:lnSpc>
                <a:spcPct val="120000"/>
              </a:lnSpc>
            </a:pPr>
            <a:r>
              <a:rPr lang="nl-NL" sz="2200" b="1" dirty="0">
                <a:solidFill>
                  <a:srgbClr val="231973"/>
                </a:solidFill>
                <a:latin typeface="+mj-lt"/>
              </a:rPr>
              <a:t>Onderdelen (+/- 8 weken doorlooptijd): </a:t>
            </a: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Startbijeenkomst + voorbereidende opdrachten </a:t>
            </a: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Voorbereiden portfolio incl. verzamelen bewijzen </a:t>
            </a:r>
            <a:endParaRPr lang="nl-NL" sz="2000" dirty="0">
              <a:solidFill>
                <a:srgbClr val="231973"/>
              </a:solidFill>
              <a:latin typeface="+mj-lt"/>
              <a:cs typeface="Calibri"/>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Rekentoets (</a:t>
            </a:r>
            <a:r>
              <a:rPr lang="nl-NL" sz="2000" dirty="0" err="1">
                <a:solidFill>
                  <a:srgbClr val="231973"/>
                </a:solidFill>
                <a:latin typeface="+mj-lt"/>
              </a:rPr>
              <a:t>Wiscat</a:t>
            </a:r>
            <a:r>
              <a:rPr lang="nl-NL" sz="2000" dirty="0">
                <a:solidFill>
                  <a:srgbClr val="231973"/>
                </a:solidFill>
                <a:latin typeface="+mj-lt"/>
              </a:rPr>
              <a:t>): score </a:t>
            </a:r>
            <a:r>
              <a:rPr lang="nl-NL" sz="2000" dirty="0">
                <a:solidFill>
                  <a:srgbClr val="F02837"/>
                </a:solidFill>
                <a:latin typeface="+mj-lt"/>
              </a:rPr>
              <a:t>103 of hoger, </a:t>
            </a:r>
            <a:r>
              <a:rPr lang="nl-NL" sz="2000" dirty="0">
                <a:solidFill>
                  <a:srgbClr val="BBBAD5"/>
                </a:solidFill>
                <a:latin typeface="+mj-lt"/>
              </a:rPr>
              <a:t>1 herkansing bij score tussen 70-102* </a:t>
            </a:r>
            <a:endParaRPr lang="nl-NL" sz="2000" dirty="0">
              <a:solidFill>
                <a:srgbClr val="BBBAD5"/>
              </a:solidFill>
              <a:latin typeface="+mj-lt"/>
              <a:cs typeface="Calibri"/>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2 beroepspraktijkgerichte-opdrachten </a:t>
            </a: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Inleveren portfolio </a:t>
            </a:r>
          </a:p>
          <a:p>
            <a:pPr>
              <a:lnSpc>
                <a:spcPct val="120000"/>
              </a:lnSpc>
              <a:buClr>
                <a:srgbClr val="F02837"/>
              </a:buClr>
            </a:pPr>
            <a:endParaRPr lang="nl-NL" sz="2000" dirty="0">
              <a:solidFill>
                <a:srgbClr val="231973"/>
              </a:solidFill>
              <a:latin typeface="+mj-lt"/>
            </a:endParaRPr>
          </a:p>
          <a:p>
            <a:pPr>
              <a:lnSpc>
                <a:spcPct val="120000"/>
              </a:lnSpc>
              <a:buClr>
                <a:srgbClr val="F02837"/>
              </a:buClr>
            </a:pPr>
            <a:r>
              <a:rPr lang="nl-NL" sz="2000" b="1" dirty="0">
                <a:solidFill>
                  <a:srgbClr val="231973"/>
                </a:solidFill>
                <a:latin typeface="+mj-lt"/>
                <a:cs typeface="Calibri"/>
              </a:rPr>
              <a:t>Na behalen </a:t>
            </a:r>
            <a:r>
              <a:rPr lang="nl-NL" sz="2000" b="1" dirty="0" err="1">
                <a:solidFill>
                  <a:srgbClr val="231973"/>
                </a:solidFill>
                <a:latin typeface="+mj-lt"/>
                <a:cs typeface="Calibri"/>
              </a:rPr>
              <a:t>wiscat</a:t>
            </a:r>
            <a:r>
              <a:rPr lang="nl-NL" sz="2000" b="1" dirty="0">
                <a:solidFill>
                  <a:srgbClr val="231973"/>
                </a:solidFill>
                <a:latin typeface="+mj-lt"/>
                <a:cs typeface="Calibri"/>
              </a:rPr>
              <a:t> vervolg </a:t>
            </a: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Criteriumgericht interview </a:t>
            </a:r>
            <a:endParaRPr lang="nl-NL" sz="2000" dirty="0">
              <a:solidFill>
                <a:srgbClr val="231973"/>
              </a:solidFill>
              <a:latin typeface="+mj-lt"/>
              <a:cs typeface="Calibri"/>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Praktijkbezoek (2 lessen + lesovergang)</a:t>
            </a:r>
            <a:endParaRPr lang="nl-NL" sz="2000" dirty="0">
              <a:solidFill>
                <a:srgbClr val="231973"/>
              </a:solidFill>
              <a:latin typeface="+mj-lt"/>
              <a:cs typeface="Calibri"/>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Reflectiegesprek</a:t>
            </a:r>
            <a:endParaRPr lang="nl-NL" sz="2000" dirty="0">
              <a:solidFill>
                <a:srgbClr val="231973"/>
              </a:solidFill>
              <a:latin typeface="+mj-lt"/>
              <a:cs typeface="Calibri"/>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cs typeface="Calibri"/>
              </a:rPr>
              <a:t>Eindoordeel - gesprek</a:t>
            </a:r>
          </a:p>
          <a:p>
            <a:pPr>
              <a:lnSpc>
                <a:spcPct val="120000"/>
              </a:lnSpc>
              <a:buClr>
                <a:srgbClr val="F02837"/>
              </a:buClr>
            </a:pPr>
            <a:r>
              <a:rPr lang="nl-NL" dirty="0">
                <a:solidFill>
                  <a:srgbClr val="231973"/>
                </a:solidFill>
                <a:latin typeface="+mj-lt"/>
              </a:rPr>
              <a:t>Twee onafhankelijke assessoren gekoppeld aan traject: docent van De Kempel en directeur/coach po. 																</a:t>
            </a:r>
            <a:r>
              <a:rPr lang="nl-NL" i="1" dirty="0">
                <a:solidFill>
                  <a:srgbClr val="231973"/>
                </a:solidFill>
                <a:latin typeface="+mj-lt"/>
              </a:rPr>
              <a:t>*mogelijk herijking CITO</a:t>
            </a:r>
            <a:endParaRPr lang="nl-NL" dirty="0">
              <a:solidFill>
                <a:srgbClr val="231973"/>
              </a:solidFill>
              <a:latin typeface="+mj-lt"/>
              <a:cs typeface="Calibri"/>
            </a:endParaRPr>
          </a:p>
        </p:txBody>
      </p:sp>
      <p:pic>
        <p:nvPicPr>
          <p:cNvPr id="10" name="Afbeelding 9">
            <a:extLst>
              <a:ext uri="{FF2B5EF4-FFF2-40B4-BE49-F238E27FC236}">
                <a16:creationId xmlns:a16="http://schemas.microsoft.com/office/drawing/2014/main" id="{C1A8AC71-CDC0-4CA9-A7DF-DF22478C09B5}"/>
              </a:ext>
            </a:extLst>
          </p:cNvPr>
          <p:cNvPicPr>
            <a:picLocks noChangeAspect="1"/>
          </p:cNvPicPr>
          <p:nvPr/>
        </p:nvPicPr>
        <p:blipFill>
          <a:blip r:embed="rId2"/>
          <a:stretch>
            <a:fillRect/>
          </a:stretch>
        </p:blipFill>
        <p:spPr>
          <a:xfrm rot="5400000">
            <a:off x="-507243" y="4784094"/>
            <a:ext cx="2230951" cy="2230951"/>
          </a:xfrm>
          <a:prstGeom prst="rect">
            <a:avLst/>
          </a:prstGeom>
        </p:spPr>
      </p:pic>
    </p:spTree>
    <p:extLst>
      <p:ext uri="{BB962C8B-B14F-4D97-AF65-F5344CB8AC3E}">
        <p14:creationId xmlns:p14="http://schemas.microsoft.com/office/powerpoint/2010/main" val="248806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5A8F200-D3DF-471E-8BA6-84349BFA7BA8}"/>
              </a:ext>
            </a:extLst>
          </p:cNvPr>
          <p:cNvPicPr>
            <a:picLocks noChangeAspect="1"/>
          </p:cNvPicPr>
          <p:nvPr/>
        </p:nvPicPr>
        <p:blipFill>
          <a:blip r:embed="rId2"/>
          <a:stretch>
            <a:fillRect/>
          </a:stretch>
        </p:blipFill>
        <p:spPr>
          <a:xfrm>
            <a:off x="7458919" y="1128934"/>
            <a:ext cx="4611046" cy="4083146"/>
          </a:xfrm>
          <a:prstGeom prst="rect">
            <a:avLst/>
          </a:prstGeom>
        </p:spPr>
      </p:pic>
      <p:sp>
        <p:nvSpPr>
          <p:cNvPr id="2" name="Titel 1">
            <a:extLst>
              <a:ext uri="{FF2B5EF4-FFF2-40B4-BE49-F238E27FC236}">
                <a16:creationId xmlns:a16="http://schemas.microsoft.com/office/drawing/2014/main" id="{2F4D2805-E294-429D-823D-4559092EB99E}"/>
              </a:ext>
            </a:extLst>
          </p:cNvPr>
          <p:cNvSpPr>
            <a:spLocks noGrp="1"/>
          </p:cNvSpPr>
          <p:nvPr>
            <p:ph type="ctrTitle"/>
          </p:nvPr>
        </p:nvSpPr>
        <p:spPr>
          <a:xfrm>
            <a:off x="960657" y="522250"/>
            <a:ext cx="9506305" cy="432628"/>
          </a:xfrm>
        </p:spPr>
        <p:txBody>
          <a:bodyPr/>
          <a:lstStyle/>
          <a:p>
            <a:r>
              <a:rPr lang="nl-NL" dirty="0">
                <a:solidFill>
                  <a:srgbClr val="231973"/>
                </a:solidFill>
              </a:rPr>
              <a:t>Bekwaamheidseisen – opbouwen portfolio</a:t>
            </a:r>
          </a:p>
        </p:txBody>
      </p:sp>
      <p:sp>
        <p:nvSpPr>
          <p:cNvPr id="3" name="Tijdelijke aanduiding voor tekst 2">
            <a:extLst>
              <a:ext uri="{FF2B5EF4-FFF2-40B4-BE49-F238E27FC236}">
                <a16:creationId xmlns:a16="http://schemas.microsoft.com/office/drawing/2014/main" id="{A09FE4DD-59BE-4DEF-B14A-D51566E45FA7}"/>
              </a:ext>
            </a:extLst>
          </p:cNvPr>
          <p:cNvSpPr>
            <a:spLocks noGrp="1"/>
          </p:cNvSpPr>
          <p:nvPr>
            <p:ph type="body" idx="10"/>
          </p:nvPr>
        </p:nvSpPr>
        <p:spPr/>
        <p:txBody>
          <a:bodyPr/>
          <a:lstStyle/>
          <a:p>
            <a:pPr marL="342900" indent="-342900">
              <a:buFont typeface="Arial" panose="020B0604020202020204" pitchFamily="34" charset="0"/>
              <a:buChar char="•"/>
            </a:pPr>
            <a:r>
              <a:rPr lang="nl-NL" dirty="0">
                <a:solidFill>
                  <a:srgbClr val="231973"/>
                </a:solidFill>
              </a:rPr>
              <a:t>Vakinhoudelijke bekwaamheid</a:t>
            </a:r>
          </a:p>
          <a:p>
            <a:pPr marL="342900" indent="-342900">
              <a:buFont typeface="Arial" panose="020B0604020202020204" pitchFamily="34" charset="0"/>
              <a:buChar char="•"/>
            </a:pPr>
            <a:r>
              <a:rPr lang="nl-NL" dirty="0">
                <a:solidFill>
                  <a:srgbClr val="231973"/>
                </a:solidFill>
              </a:rPr>
              <a:t>Vakdidactische bekwaamheid</a:t>
            </a:r>
          </a:p>
          <a:p>
            <a:pPr marL="342900" indent="-342900">
              <a:buFont typeface="Arial" panose="020B0604020202020204" pitchFamily="34" charset="0"/>
              <a:buChar char="•"/>
            </a:pPr>
            <a:r>
              <a:rPr lang="nl-NL" dirty="0">
                <a:solidFill>
                  <a:srgbClr val="231973"/>
                </a:solidFill>
              </a:rPr>
              <a:t>Pedagogische bekwaamheid</a:t>
            </a:r>
          </a:p>
        </p:txBody>
      </p:sp>
      <p:sp>
        <p:nvSpPr>
          <p:cNvPr id="6" name="Tijdelijke aanduiding voor tekst 5">
            <a:extLst>
              <a:ext uri="{FF2B5EF4-FFF2-40B4-BE49-F238E27FC236}">
                <a16:creationId xmlns:a16="http://schemas.microsoft.com/office/drawing/2014/main" id="{6BCD940A-EB88-47ED-B94E-21276BA9352D}"/>
              </a:ext>
            </a:extLst>
          </p:cNvPr>
          <p:cNvSpPr>
            <a:spLocks noGrp="1"/>
          </p:cNvSpPr>
          <p:nvPr>
            <p:ph type="body" idx="22"/>
          </p:nvPr>
        </p:nvSpPr>
        <p:spPr>
          <a:xfrm>
            <a:off x="1064421" y="4176628"/>
            <a:ext cx="6952998" cy="2177071"/>
          </a:xfrm>
        </p:spPr>
        <p:txBody>
          <a:bodyPr vert="horz" lIns="91440" tIns="45720" rIns="91440" bIns="45720" rtlCol="0" anchor="t">
            <a:normAutofit/>
          </a:bodyPr>
          <a:lstStyle/>
          <a:p>
            <a:pPr marL="179705" indent="-179705"/>
            <a:r>
              <a:rPr lang="nl-NL" b="0" dirty="0">
                <a:solidFill>
                  <a:srgbClr val="231973"/>
                </a:solidFill>
              </a:rPr>
              <a:t>Verzamelen van </a:t>
            </a:r>
            <a:r>
              <a:rPr lang="nl-NL" dirty="0">
                <a:solidFill>
                  <a:srgbClr val="FF0000"/>
                </a:solidFill>
              </a:rPr>
              <a:t>bewijzen</a:t>
            </a:r>
            <a:r>
              <a:rPr lang="nl-NL" dirty="0"/>
              <a:t> </a:t>
            </a:r>
            <a:r>
              <a:rPr lang="nl-NL" b="0" dirty="0">
                <a:solidFill>
                  <a:srgbClr val="231973"/>
                </a:solidFill>
              </a:rPr>
              <a:t>(minimaal 3 maximaal 9) t.a.v. de bekwaamheidseisen</a:t>
            </a:r>
          </a:p>
          <a:p>
            <a:pPr marL="179705" indent="-179705"/>
            <a:r>
              <a:rPr lang="nl-NL" dirty="0">
                <a:solidFill>
                  <a:srgbClr val="FF0000"/>
                </a:solidFill>
              </a:rPr>
              <a:t>Reflectie</a:t>
            </a:r>
            <a:r>
              <a:rPr lang="nl-NL" dirty="0"/>
              <a:t> </a:t>
            </a:r>
            <a:r>
              <a:rPr lang="nl-NL" b="0" dirty="0">
                <a:solidFill>
                  <a:srgbClr val="231973"/>
                </a:solidFill>
              </a:rPr>
              <a:t>per bewijs</a:t>
            </a:r>
          </a:p>
          <a:p>
            <a:pPr marL="179705" indent="-179705"/>
            <a:r>
              <a:rPr lang="nl-NL" b="0" dirty="0">
                <a:solidFill>
                  <a:srgbClr val="231973"/>
                </a:solidFill>
                <a:cs typeface="Calibri"/>
              </a:rPr>
              <a:t>Info portfolio </a:t>
            </a:r>
            <a:r>
              <a:rPr lang="nl-NL" dirty="0">
                <a:hlinkClick r:id="rId3"/>
              </a:rPr>
              <a:t>Zij-instroomtraject - De Kempel</a:t>
            </a:r>
            <a:endParaRPr lang="nl-NL" dirty="0"/>
          </a:p>
          <a:p>
            <a:pPr marL="179705" indent="-179705"/>
            <a:r>
              <a:rPr lang="nl-NL" b="0" dirty="0">
                <a:solidFill>
                  <a:srgbClr val="231973"/>
                </a:solidFill>
                <a:cs typeface="Calibri"/>
              </a:rPr>
              <a:t>Inlezen als je van buiten het onderwijs komt extra van belang</a:t>
            </a:r>
            <a:endParaRPr lang="nl-NL" b="0" dirty="0">
              <a:solidFill>
                <a:srgbClr val="231973"/>
              </a:solidFill>
              <a:ea typeface="Verdana"/>
              <a:cs typeface="Calibri"/>
            </a:endParaRPr>
          </a:p>
        </p:txBody>
      </p:sp>
    </p:spTree>
    <p:extLst>
      <p:ext uri="{BB962C8B-B14F-4D97-AF65-F5344CB8AC3E}">
        <p14:creationId xmlns:p14="http://schemas.microsoft.com/office/powerpoint/2010/main" val="2965673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73F10A-6CBB-4DC9-B90B-2F970D574D45}"/>
              </a:ext>
            </a:extLst>
          </p:cNvPr>
          <p:cNvSpPr>
            <a:spLocks noGrp="1"/>
          </p:cNvSpPr>
          <p:nvPr>
            <p:ph type="ctrTitle"/>
          </p:nvPr>
        </p:nvSpPr>
        <p:spPr>
          <a:xfrm>
            <a:off x="2336093" y="1366908"/>
            <a:ext cx="7956497" cy="955701"/>
          </a:xfrm>
        </p:spPr>
        <p:txBody>
          <a:bodyPr anchor="t" anchorCtr="0">
            <a:normAutofit fontScale="90000"/>
          </a:bodyPr>
          <a:lstStyle/>
          <a:p>
            <a:r>
              <a:rPr lang="nl-NL" sz="5400" b="1">
                <a:solidFill>
                  <a:schemeClr val="bg1"/>
                </a:solidFill>
              </a:rPr>
              <a:t>Even voorstellen</a:t>
            </a:r>
            <a:br>
              <a:rPr lang="nl-NL" sz="5400" b="1">
                <a:solidFill>
                  <a:schemeClr val="bg1"/>
                </a:solidFill>
              </a:rPr>
            </a:br>
            <a:endParaRPr lang="nl-NL"/>
          </a:p>
        </p:txBody>
      </p:sp>
      <p:sp>
        <p:nvSpPr>
          <p:cNvPr id="3" name="Ondertitel 2">
            <a:extLst>
              <a:ext uri="{FF2B5EF4-FFF2-40B4-BE49-F238E27FC236}">
                <a16:creationId xmlns:a16="http://schemas.microsoft.com/office/drawing/2014/main" id="{7392BE98-BE5A-4E86-BDE0-1704AACBEAAE}"/>
              </a:ext>
            </a:extLst>
          </p:cNvPr>
          <p:cNvSpPr>
            <a:spLocks noGrp="1"/>
          </p:cNvSpPr>
          <p:nvPr>
            <p:ph type="subTitle" idx="1"/>
          </p:nvPr>
        </p:nvSpPr>
        <p:spPr>
          <a:xfrm>
            <a:off x="3681862" y="2703609"/>
            <a:ext cx="8016108" cy="538680"/>
          </a:xfrm>
        </p:spPr>
        <p:txBody>
          <a:bodyPr vert="horz" lIns="91440" tIns="45720" rIns="91440" bIns="45720" rtlCol="0" anchor="t">
            <a:noAutofit/>
          </a:bodyPr>
          <a:lstStyle/>
          <a:p>
            <a:pPr marL="215900" indent="-215900"/>
            <a:r>
              <a:rPr lang="nl-NL" sz="2000" dirty="0">
                <a:solidFill>
                  <a:schemeClr val="bg1"/>
                </a:solidFill>
              </a:rPr>
              <a:t>Yolanda Konincks, tutor verkorte deeltijd </a:t>
            </a:r>
          </a:p>
          <a:p>
            <a:pPr marL="215900" indent="-215900"/>
            <a:r>
              <a:rPr lang="nl-NL" sz="2000" dirty="0">
                <a:solidFill>
                  <a:schemeClr val="bg1"/>
                </a:solidFill>
              </a:rPr>
              <a:t>Martine Bouwes, manager Nascholing &amp; </a:t>
            </a:r>
            <a:r>
              <a:rPr lang="nl-NL" sz="2000">
                <a:solidFill>
                  <a:schemeClr val="bg1"/>
                </a:solidFill>
              </a:rPr>
              <a:t>voortraject zij-instroom</a:t>
            </a:r>
            <a:endParaRPr lang="nl-NL" sz="2000" dirty="0">
              <a:solidFill>
                <a:schemeClr val="bg1"/>
              </a:solidFill>
            </a:endParaRPr>
          </a:p>
          <a:p>
            <a:pPr marL="215900" indent="-215900"/>
            <a:r>
              <a:rPr lang="nl-NL" sz="2000" dirty="0">
                <a:solidFill>
                  <a:schemeClr val="bg1"/>
                </a:solidFill>
              </a:rPr>
              <a:t>Mirjam Knipscheer, derdejaars verkorte deeltijd</a:t>
            </a:r>
          </a:p>
          <a:p>
            <a:pPr marL="215900" indent="-215900"/>
            <a:endParaRPr lang="nl-NL" sz="2800" dirty="0">
              <a:solidFill>
                <a:srgbClr val="404F9D"/>
              </a:solidFill>
              <a:cs typeface="Calibri" panose="020F0502020204030204"/>
            </a:endParaRPr>
          </a:p>
          <a:p>
            <a:pPr marL="0" indent="0">
              <a:buNone/>
            </a:pPr>
            <a:endParaRPr lang="nl-NL" sz="2800" dirty="0">
              <a:solidFill>
                <a:srgbClr val="404F9D"/>
              </a:solidFill>
            </a:endParaRPr>
          </a:p>
          <a:p>
            <a:pPr marL="0" indent="0">
              <a:buNone/>
            </a:pPr>
            <a:endParaRPr lang="nl-NL" sz="2800" dirty="0">
              <a:solidFill>
                <a:srgbClr val="404F9D"/>
              </a:solidFill>
            </a:endParaRPr>
          </a:p>
        </p:txBody>
      </p:sp>
    </p:spTree>
    <p:extLst>
      <p:ext uri="{BB962C8B-B14F-4D97-AF65-F5344CB8AC3E}">
        <p14:creationId xmlns:p14="http://schemas.microsoft.com/office/powerpoint/2010/main" val="3182442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35513-E744-CD03-2CAB-FE846B37F73A}"/>
              </a:ext>
            </a:extLst>
          </p:cNvPr>
          <p:cNvSpPr>
            <a:spLocks noGrp="1"/>
          </p:cNvSpPr>
          <p:nvPr>
            <p:ph type="ctrTitle"/>
          </p:nvPr>
        </p:nvSpPr>
        <p:spPr>
          <a:xfrm>
            <a:off x="980114" y="563792"/>
            <a:ext cx="6655514" cy="606175"/>
          </a:xfrm>
        </p:spPr>
        <p:txBody>
          <a:bodyPr/>
          <a:lstStyle/>
          <a:p>
            <a:r>
              <a:rPr lang="nl-NL" sz="2800" dirty="0">
                <a:solidFill>
                  <a:srgbClr val="231973"/>
                </a:solidFill>
                <a:latin typeface="+mj-lt"/>
              </a:rPr>
              <a:t>Bewijsmateriaal + reflectie</a:t>
            </a:r>
          </a:p>
        </p:txBody>
      </p:sp>
      <p:sp>
        <p:nvSpPr>
          <p:cNvPr id="3" name="Tijdelijke aanduiding voor tekst 2">
            <a:extLst>
              <a:ext uri="{FF2B5EF4-FFF2-40B4-BE49-F238E27FC236}">
                <a16:creationId xmlns:a16="http://schemas.microsoft.com/office/drawing/2014/main" id="{AB1ED44F-4819-A0B3-A2DD-7349A3FBD720}"/>
              </a:ext>
            </a:extLst>
          </p:cNvPr>
          <p:cNvSpPr>
            <a:spLocks noGrp="1"/>
          </p:cNvSpPr>
          <p:nvPr>
            <p:ph type="body" idx="10"/>
          </p:nvPr>
        </p:nvSpPr>
        <p:spPr/>
        <p:txBody>
          <a:bodyPr vert="horz" lIns="91440" tIns="45720" rIns="91440" bIns="45720" rtlCol="0" anchor="t">
            <a:normAutofit/>
          </a:bodyPr>
          <a:lstStyle/>
          <a:p>
            <a:endParaRPr lang="nl-NL">
              <a:ea typeface="+mn-lt"/>
              <a:cs typeface="+mn-lt"/>
            </a:endParaRPr>
          </a:p>
          <a:p>
            <a:endParaRPr lang="nl-NL">
              <a:cs typeface="Calibri"/>
            </a:endParaRPr>
          </a:p>
        </p:txBody>
      </p:sp>
      <p:pic>
        <p:nvPicPr>
          <p:cNvPr id="11" name="Afbeelding 11" descr="Lachende leerling tijdens een les scheikunde">
            <a:extLst>
              <a:ext uri="{FF2B5EF4-FFF2-40B4-BE49-F238E27FC236}">
                <a16:creationId xmlns:a16="http://schemas.microsoft.com/office/drawing/2014/main" id="{3F903396-2771-9933-E39E-9BB0AA1BF9A8}"/>
              </a:ext>
            </a:extLst>
          </p:cNvPr>
          <p:cNvPicPr>
            <a:picLocks noGrp="1" noChangeAspect="1"/>
          </p:cNvPicPr>
          <p:nvPr>
            <p:ph type="pic" sz="quarter" idx="11"/>
          </p:nvPr>
        </p:nvPicPr>
        <p:blipFill rotWithShape="1">
          <a:blip r:embed="rId2"/>
          <a:srcRect l="16532" r="16532"/>
          <a:stretch/>
        </p:blipFill>
        <p:spPr/>
      </p:pic>
      <p:sp>
        <p:nvSpPr>
          <p:cNvPr id="5" name="Tijdelijke aanduiding voor tekst 4">
            <a:extLst>
              <a:ext uri="{FF2B5EF4-FFF2-40B4-BE49-F238E27FC236}">
                <a16:creationId xmlns:a16="http://schemas.microsoft.com/office/drawing/2014/main" id="{601BB26B-6962-5117-897C-EFB87C1B2200}"/>
              </a:ext>
            </a:extLst>
          </p:cNvPr>
          <p:cNvSpPr>
            <a:spLocks noGrp="1"/>
          </p:cNvSpPr>
          <p:nvPr>
            <p:ph type="body" sz="quarter" idx="21"/>
          </p:nvPr>
        </p:nvSpPr>
        <p:spPr/>
        <p:txBody>
          <a:bodyPr/>
          <a:lstStyle/>
          <a:p>
            <a:endParaRPr lang="nl-NL"/>
          </a:p>
        </p:txBody>
      </p:sp>
      <p:sp>
        <p:nvSpPr>
          <p:cNvPr id="6" name="Tijdelijke aanduiding voor tekst 5">
            <a:extLst>
              <a:ext uri="{FF2B5EF4-FFF2-40B4-BE49-F238E27FC236}">
                <a16:creationId xmlns:a16="http://schemas.microsoft.com/office/drawing/2014/main" id="{5FE514E7-DE5C-E8E2-EFCE-5CED4CD548A7}"/>
              </a:ext>
            </a:extLst>
          </p:cNvPr>
          <p:cNvSpPr>
            <a:spLocks noGrp="1"/>
          </p:cNvSpPr>
          <p:nvPr>
            <p:ph type="body" idx="22"/>
          </p:nvPr>
        </p:nvSpPr>
        <p:spPr>
          <a:xfrm>
            <a:off x="1175479" y="1669814"/>
            <a:ext cx="2592082" cy="1755539"/>
          </a:xfrm>
        </p:spPr>
        <p:txBody>
          <a:bodyPr vert="horz" lIns="91440" tIns="45720" rIns="91440" bIns="45720" rtlCol="0" anchor="t">
            <a:normAutofit/>
          </a:bodyPr>
          <a:lstStyle/>
          <a:p>
            <a:pPr marL="0" indent="0" defTabSz="914400">
              <a:buNone/>
            </a:pPr>
            <a:r>
              <a:rPr lang="nl-NL" sz="1500" b="0" dirty="0">
                <a:solidFill>
                  <a:srgbClr val="F02837"/>
                </a:solidFill>
                <a:cs typeface="+mn-cs"/>
              </a:rPr>
              <a:t>Criteria</a:t>
            </a:r>
          </a:p>
          <a:p>
            <a:pPr marL="179705" indent="-179705" defTabSz="914400"/>
            <a:r>
              <a:rPr lang="nl-NL" sz="1500" b="0" dirty="0">
                <a:solidFill>
                  <a:srgbClr val="231973"/>
                </a:solidFill>
                <a:cs typeface="+mn-cs"/>
              </a:rPr>
              <a:t>Authenticiteit </a:t>
            </a:r>
          </a:p>
          <a:p>
            <a:pPr marL="179705" indent="-179705" defTabSz="914400"/>
            <a:r>
              <a:rPr lang="nl-NL" sz="1500" b="0" dirty="0">
                <a:solidFill>
                  <a:srgbClr val="231973"/>
                </a:solidFill>
                <a:cs typeface="+mn-cs"/>
              </a:rPr>
              <a:t>Actualiteitswaarde</a:t>
            </a:r>
          </a:p>
          <a:p>
            <a:pPr marL="179705" indent="-179705" defTabSz="914400"/>
            <a:r>
              <a:rPr lang="nl-NL" sz="1500" b="0" dirty="0">
                <a:solidFill>
                  <a:srgbClr val="231973"/>
                </a:solidFill>
                <a:cs typeface="+mn-cs"/>
              </a:rPr>
              <a:t>Relevantie</a:t>
            </a:r>
          </a:p>
          <a:p>
            <a:pPr marL="179705" indent="-179705" defTabSz="914400"/>
            <a:r>
              <a:rPr lang="nl-NL" sz="1500" b="0" dirty="0">
                <a:solidFill>
                  <a:srgbClr val="231973"/>
                </a:solidFill>
                <a:cs typeface="+mn-cs"/>
              </a:rPr>
              <a:t>Kwantiteit </a:t>
            </a:r>
          </a:p>
          <a:p>
            <a:pPr marL="179705" indent="-179705" defTabSz="914400"/>
            <a:r>
              <a:rPr lang="nl-NL" sz="1500" b="0" dirty="0">
                <a:solidFill>
                  <a:srgbClr val="231973"/>
                </a:solidFill>
                <a:cs typeface="+mn-cs"/>
              </a:rPr>
              <a:t>Variatie </a:t>
            </a:r>
          </a:p>
        </p:txBody>
      </p:sp>
      <p:sp>
        <p:nvSpPr>
          <p:cNvPr id="10" name="Tijdelijke aanduiding voor tekst 5">
            <a:extLst>
              <a:ext uri="{FF2B5EF4-FFF2-40B4-BE49-F238E27FC236}">
                <a16:creationId xmlns:a16="http://schemas.microsoft.com/office/drawing/2014/main" id="{CED47D0F-C0DA-D538-5B00-28B76FECBEB5}"/>
              </a:ext>
            </a:extLst>
          </p:cNvPr>
          <p:cNvSpPr txBox="1">
            <a:spLocks/>
          </p:cNvSpPr>
          <p:nvPr/>
        </p:nvSpPr>
        <p:spPr>
          <a:xfrm>
            <a:off x="4169678" y="3425353"/>
            <a:ext cx="4983464" cy="3026464"/>
          </a:xfrm>
          <a:prstGeom prst="rect">
            <a:avLst/>
          </a:prstGeom>
        </p:spPr>
        <p:txBody>
          <a:bodyPr vert="horz" lIns="91440" tIns="45720" rIns="91440" bIns="45720" rtlCol="0" anchor="t">
            <a:normAutofit fontScale="85000" lnSpcReduction="10000"/>
          </a:bodyPr>
          <a:lstStyle>
            <a:lvl1pPr marL="180000" indent="-180000" algn="l" defTabSz="914400" rtl="0" eaLnBrk="1" latinLnBrk="0" hangingPunct="1">
              <a:lnSpc>
                <a:spcPts val="2000"/>
              </a:lnSpc>
              <a:spcBef>
                <a:spcPts val="0"/>
              </a:spcBef>
              <a:buFont typeface="Arial" panose="020B0604020202020204" pitchFamily="34" charset="0"/>
              <a:buChar char="•"/>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nl-NL" b="0" dirty="0">
                <a:solidFill>
                  <a:srgbClr val="F02837"/>
                </a:solidFill>
                <a:latin typeface="Verdana"/>
              </a:rPr>
              <a:t>Voorbeelden</a:t>
            </a:r>
          </a:p>
          <a:p>
            <a:pPr marL="179705" indent="-179705"/>
            <a:r>
              <a:rPr lang="nl-NL" b="0" dirty="0">
                <a:solidFill>
                  <a:srgbClr val="231973"/>
                </a:solidFill>
                <a:latin typeface="Verdana"/>
              </a:rPr>
              <a:t>Audiovisueel materiaal (max. 3 tot 5 minuten) </a:t>
            </a:r>
          </a:p>
          <a:p>
            <a:pPr marL="179705" indent="-179705"/>
            <a:r>
              <a:rPr lang="nl-NL" b="0" dirty="0">
                <a:solidFill>
                  <a:srgbClr val="231973"/>
                </a:solidFill>
                <a:latin typeface="Verdana"/>
              </a:rPr>
              <a:t>Getuigschriften </a:t>
            </a:r>
          </a:p>
          <a:p>
            <a:pPr marL="179705" indent="-179705"/>
            <a:r>
              <a:rPr lang="nl-NL" b="0" dirty="0">
                <a:solidFill>
                  <a:srgbClr val="231973"/>
                </a:solidFill>
                <a:latin typeface="Verdana"/>
              </a:rPr>
              <a:t>Publicaties </a:t>
            </a:r>
          </a:p>
          <a:p>
            <a:pPr marL="179705" indent="-179705"/>
            <a:r>
              <a:rPr lang="nl-NL" b="0" dirty="0">
                <a:solidFill>
                  <a:srgbClr val="231973"/>
                </a:solidFill>
                <a:latin typeface="Verdana"/>
              </a:rPr>
              <a:t>Feedback </a:t>
            </a:r>
          </a:p>
          <a:p>
            <a:pPr marL="179705" indent="-179705"/>
            <a:r>
              <a:rPr lang="nl-NL" b="0" dirty="0">
                <a:solidFill>
                  <a:srgbClr val="231973"/>
                </a:solidFill>
                <a:latin typeface="Verdana"/>
              </a:rPr>
              <a:t>Lesplannen  </a:t>
            </a:r>
          </a:p>
          <a:p>
            <a:pPr marL="179705" indent="-179705"/>
            <a:r>
              <a:rPr lang="nl-NL" b="0" dirty="0">
                <a:solidFill>
                  <a:srgbClr val="231973"/>
                </a:solidFill>
                <a:latin typeface="Verdana"/>
              </a:rPr>
              <a:t>Eigen ontworpen toetsen  </a:t>
            </a:r>
          </a:p>
          <a:p>
            <a:pPr marL="179705" indent="-179705"/>
            <a:r>
              <a:rPr lang="nl-NL" b="0" dirty="0">
                <a:solidFill>
                  <a:srgbClr val="231973"/>
                </a:solidFill>
                <a:latin typeface="Verdana"/>
              </a:rPr>
              <a:t>Eigen ontworpen creatieve werkvormen </a:t>
            </a:r>
          </a:p>
          <a:p>
            <a:pPr marL="179705" indent="-179705"/>
            <a:r>
              <a:rPr lang="nl-NL" b="0" dirty="0">
                <a:solidFill>
                  <a:srgbClr val="231973"/>
                </a:solidFill>
                <a:latin typeface="Verdana"/>
              </a:rPr>
              <a:t>Leerling enquêtes </a:t>
            </a:r>
          </a:p>
          <a:p>
            <a:pPr marL="179705" indent="-179705"/>
            <a:r>
              <a:rPr lang="nl-NL" b="0" dirty="0">
                <a:solidFill>
                  <a:srgbClr val="231973"/>
                </a:solidFill>
                <a:latin typeface="Verdana"/>
              </a:rPr>
              <a:t>Feedback mentor/coach</a:t>
            </a:r>
          </a:p>
          <a:p>
            <a:pPr marL="179705" indent="-179705"/>
            <a:r>
              <a:rPr lang="nl-NL" b="0" dirty="0">
                <a:solidFill>
                  <a:srgbClr val="231973"/>
                </a:solidFill>
                <a:latin typeface="Verdana"/>
              </a:rPr>
              <a:t>Aanbevelingsbrief directeu</a:t>
            </a:r>
            <a:r>
              <a:rPr lang="nl-NL" sz="1400" b="0" dirty="0">
                <a:solidFill>
                  <a:srgbClr val="231973"/>
                </a:solidFill>
                <a:latin typeface="Verdana"/>
              </a:rPr>
              <a:t>r</a:t>
            </a:r>
            <a:endParaRPr lang="nl-NL" b="0" dirty="0">
              <a:cs typeface="Calibri"/>
            </a:endParaRPr>
          </a:p>
          <a:p>
            <a:pPr marL="179705" indent="-179705"/>
            <a:endParaRPr lang="nl-NL" b="0" dirty="0">
              <a:cs typeface="Calibri"/>
            </a:endParaRPr>
          </a:p>
        </p:txBody>
      </p:sp>
    </p:spTree>
    <p:extLst>
      <p:ext uri="{BB962C8B-B14F-4D97-AF65-F5344CB8AC3E}">
        <p14:creationId xmlns:p14="http://schemas.microsoft.com/office/powerpoint/2010/main" val="2719467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233" y="461880"/>
            <a:ext cx="8229600" cy="709431"/>
          </a:xfrm>
        </p:spPr>
        <p:txBody>
          <a:bodyPr>
            <a:normAutofit/>
          </a:bodyPr>
          <a:lstStyle/>
          <a:p>
            <a:r>
              <a:rPr lang="nl-NL" sz="2800" b="1" cap="all" dirty="0">
                <a:solidFill>
                  <a:srgbClr val="231973"/>
                </a:solidFill>
                <a:latin typeface="Calibri"/>
                <a:ea typeface="+mn-ea"/>
                <a:cs typeface="Calibri"/>
              </a:rPr>
              <a:t>ZIJ-INSTROOM IN HET BEROEP</a:t>
            </a:r>
            <a:endParaRPr lang="nl-NL" sz="2800" b="1" cap="all" dirty="0">
              <a:solidFill>
                <a:srgbClr val="231973"/>
              </a:solidFill>
              <a:latin typeface="Calibri" panose="020F0502020204030204" pitchFamily="34" charset="0"/>
              <a:ea typeface="+mn-ea"/>
              <a:cs typeface="+mn-cs"/>
            </a:endParaRPr>
          </a:p>
        </p:txBody>
      </p:sp>
      <p:sp>
        <p:nvSpPr>
          <p:cNvPr id="3" name="Rechthoek 2"/>
          <p:cNvSpPr/>
          <p:nvPr/>
        </p:nvSpPr>
        <p:spPr>
          <a:xfrm>
            <a:off x="1342336" y="1370358"/>
            <a:ext cx="8196349" cy="3022366"/>
          </a:xfrm>
          <a:prstGeom prst="rect">
            <a:avLst/>
          </a:prstGeom>
        </p:spPr>
        <p:txBody>
          <a:bodyPr wrap="square" lIns="91440" tIns="45720" rIns="91440" bIns="45720" anchor="t">
            <a:spAutoFit/>
          </a:bodyPr>
          <a:lstStyle/>
          <a:p>
            <a:pPr>
              <a:lnSpc>
                <a:spcPct val="120000"/>
              </a:lnSpc>
              <a:buClr>
                <a:srgbClr val="F02837"/>
              </a:buClr>
            </a:pPr>
            <a:endParaRPr lang="nl-NL" sz="2000" dirty="0">
              <a:solidFill>
                <a:srgbClr val="231973"/>
              </a:solidFill>
              <a:latin typeface="+mj-lt"/>
            </a:endParaRPr>
          </a:p>
          <a:p>
            <a:pPr>
              <a:lnSpc>
                <a:spcPct val="120000"/>
              </a:lnSpc>
              <a:buClr>
                <a:srgbClr val="F02837"/>
              </a:buClr>
            </a:pPr>
            <a:r>
              <a:rPr lang="nl-NL" sz="2000" dirty="0">
                <a:solidFill>
                  <a:srgbClr val="231973"/>
                </a:solidFill>
                <a:latin typeface="+mj-lt"/>
              </a:rPr>
              <a:t> </a:t>
            </a:r>
            <a:r>
              <a:rPr lang="nl-NL" sz="2000" b="1" dirty="0">
                <a:solidFill>
                  <a:srgbClr val="231973"/>
                </a:solidFill>
                <a:latin typeface="+mj-lt"/>
              </a:rPr>
              <a:t>Na ‘go’ geschiktheidsonderzoek: </a:t>
            </a:r>
          </a:p>
          <a:p>
            <a:pPr>
              <a:lnSpc>
                <a:spcPct val="120000"/>
              </a:lnSpc>
              <a:buClr>
                <a:srgbClr val="F02837"/>
              </a:buClr>
            </a:pPr>
            <a:endParaRPr lang="nl-NL" sz="2000" b="1" dirty="0">
              <a:solidFill>
                <a:srgbClr val="231973"/>
              </a:solidFill>
              <a:latin typeface="+mj-lt"/>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rPr>
              <a:t>Tripartiete overeenkomst student-werkgever-opleiding</a:t>
            </a:r>
            <a:endParaRPr lang="nl-NL" sz="2000" dirty="0">
              <a:solidFill>
                <a:srgbClr val="231973"/>
              </a:solidFill>
              <a:latin typeface="+mj-lt"/>
              <a:cs typeface="Calibri"/>
            </a:endParaRPr>
          </a:p>
          <a:p>
            <a:pPr marL="342900" indent="-342900">
              <a:lnSpc>
                <a:spcPct val="120000"/>
              </a:lnSpc>
              <a:spcBef>
                <a:spcPts val="0"/>
              </a:spcBef>
              <a:buClr>
                <a:srgbClr val="F02837"/>
              </a:buClr>
              <a:buFont typeface="Arial" panose="020B0604020202020204" pitchFamily="34" charset="0"/>
              <a:buChar char="•"/>
            </a:pPr>
            <a:r>
              <a:rPr lang="nl-NL" sz="2000" dirty="0">
                <a:solidFill>
                  <a:srgbClr val="231973"/>
                </a:solidFill>
                <a:latin typeface="+mj-lt"/>
              </a:rPr>
              <a:t>Verantwoordelijkheid eigen groep vanaf dag 1 </a:t>
            </a:r>
          </a:p>
          <a:p>
            <a:pPr marL="342900" indent="-342900">
              <a:lnSpc>
                <a:spcPct val="120000"/>
              </a:lnSpc>
              <a:spcBef>
                <a:spcPts val="0"/>
              </a:spcBef>
              <a:buClr>
                <a:srgbClr val="F02837"/>
              </a:buClr>
              <a:buFont typeface="Arial" panose="020B0604020202020204" pitchFamily="34" charset="0"/>
              <a:buChar char="•"/>
            </a:pPr>
            <a:r>
              <a:rPr lang="nl-NL" sz="2000" dirty="0">
                <a:solidFill>
                  <a:srgbClr val="231973"/>
                </a:solidFill>
                <a:latin typeface="+mj-lt"/>
                <a:cs typeface="Calibri"/>
              </a:rPr>
              <a:t>Vaak 3-6 maanden ‘dubbele’ bezetting </a:t>
            </a: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cs typeface="Calibri"/>
              </a:rPr>
              <a:t>Begeleiding vanuit school vormt basis </a:t>
            </a:r>
            <a:endParaRPr lang="nl-NL" sz="2000" dirty="0">
              <a:solidFill>
                <a:srgbClr val="231973"/>
              </a:solidFill>
              <a:latin typeface="+mj-lt"/>
            </a:endParaRPr>
          </a:p>
          <a:p>
            <a:pPr marL="342900" indent="-342900">
              <a:lnSpc>
                <a:spcPct val="120000"/>
              </a:lnSpc>
              <a:spcBef>
                <a:spcPts val="0"/>
              </a:spcBef>
              <a:buClr>
                <a:srgbClr val="F02837"/>
              </a:buClr>
              <a:buFont typeface="Arial" panose="020B0604020202020204" pitchFamily="34" charset="0"/>
              <a:buChar char="•"/>
            </a:pPr>
            <a:r>
              <a:rPr lang="nl-NL" sz="2000" dirty="0">
                <a:solidFill>
                  <a:srgbClr val="231973"/>
                </a:solidFill>
                <a:latin typeface="+mj-lt"/>
              </a:rPr>
              <a:t>2 avonden in de week les op De Kempel  </a:t>
            </a:r>
            <a:endParaRPr lang="nl-NL" sz="2000" dirty="0">
              <a:solidFill>
                <a:srgbClr val="231973"/>
              </a:solidFill>
              <a:latin typeface="+mj-lt"/>
              <a:cs typeface="Calibri"/>
            </a:endParaRPr>
          </a:p>
        </p:txBody>
      </p:sp>
      <p:pic>
        <p:nvPicPr>
          <p:cNvPr id="9" name="Afbeelding 8">
            <a:extLst>
              <a:ext uri="{FF2B5EF4-FFF2-40B4-BE49-F238E27FC236}">
                <a16:creationId xmlns:a16="http://schemas.microsoft.com/office/drawing/2014/main" id="{59D999EB-DC62-44F2-B053-65179D6B42F0}"/>
              </a:ext>
            </a:extLst>
          </p:cNvPr>
          <p:cNvPicPr>
            <a:picLocks noChangeAspect="1"/>
          </p:cNvPicPr>
          <p:nvPr/>
        </p:nvPicPr>
        <p:blipFill>
          <a:blip r:embed="rId2"/>
          <a:stretch>
            <a:fillRect/>
          </a:stretch>
        </p:blipFill>
        <p:spPr>
          <a:xfrm>
            <a:off x="10199214" y="3234960"/>
            <a:ext cx="2230951" cy="2230951"/>
          </a:xfrm>
          <a:prstGeom prst="rect">
            <a:avLst/>
          </a:prstGeom>
        </p:spPr>
      </p:pic>
      <p:sp>
        <p:nvSpPr>
          <p:cNvPr id="4" name="Ovaal 3">
            <a:extLst>
              <a:ext uri="{FF2B5EF4-FFF2-40B4-BE49-F238E27FC236}">
                <a16:creationId xmlns:a16="http://schemas.microsoft.com/office/drawing/2014/main" id="{482F622B-D7AA-5E18-29E3-88A0A54F6728}"/>
              </a:ext>
            </a:extLst>
          </p:cNvPr>
          <p:cNvSpPr/>
          <p:nvPr/>
        </p:nvSpPr>
        <p:spPr>
          <a:xfrm>
            <a:off x="8690043" y="1171311"/>
            <a:ext cx="3363857" cy="2081979"/>
          </a:xfrm>
          <a:prstGeom prst="ellipse">
            <a:avLst/>
          </a:prstGeom>
          <a:solidFill>
            <a:srgbClr val="F02837"/>
          </a:solidFill>
          <a:ln>
            <a:noFill/>
          </a:ln>
          <a:effectLst/>
        </p:spPr>
        <p:style>
          <a:lnRef idx="1">
            <a:schemeClr val="accent1"/>
          </a:lnRef>
          <a:fillRef idx="3">
            <a:schemeClr val="accent1"/>
          </a:fillRef>
          <a:effectRef idx="2">
            <a:schemeClr val="accent1"/>
          </a:effectRef>
          <a:fontRef idx="minor">
            <a:schemeClr val="lt1"/>
          </a:fontRef>
        </p:style>
        <p:txBody>
          <a:bodyPr lIns="36000" tIns="0" rIns="36000" bIns="0" rtlCol="0" anchor="ctr"/>
          <a:lstStyle/>
          <a:p>
            <a:pPr algn="ctr"/>
            <a:r>
              <a:rPr lang="nl-NL" b="1" dirty="0">
                <a:solidFill>
                  <a:schemeClr val="bg1"/>
                </a:solidFill>
              </a:rPr>
              <a:t>Werkgever betaalt geschiktheidsonderzoek &amp; opleiding</a:t>
            </a:r>
          </a:p>
        </p:txBody>
      </p:sp>
      <p:grpSp>
        <p:nvGrpSpPr>
          <p:cNvPr id="5" name="Groep 4">
            <a:extLst>
              <a:ext uri="{FF2B5EF4-FFF2-40B4-BE49-F238E27FC236}">
                <a16:creationId xmlns:a16="http://schemas.microsoft.com/office/drawing/2014/main" id="{56240C62-802A-CCF4-8155-1D3729A6EC1B}"/>
              </a:ext>
            </a:extLst>
          </p:cNvPr>
          <p:cNvGrpSpPr/>
          <p:nvPr/>
        </p:nvGrpSpPr>
        <p:grpSpPr>
          <a:xfrm>
            <a:off x="6737538" y="5548543"/>
            <a:ext cx="4625880" cy="1280559"/>
            <a:chOff x="652138" y="1523999"/>
            <a:chExt cx="10550551" cy="2989735"/>
          </a:xfrm>
        </p:grpSpPr>
        <p:pic>
          <p:nvPicPr>
            <p:cNvPr id="6" name="Afbeelding 5">
              <a:extLst>
                <a:ext uri="{FF2B5EF4-FFF2-40B4-BE49-F238E27FC236}">
                  <a16:creationId xmlns:a16="http://schemas.microsoft.com/office/drawing/2014/main" id="{7F8E4075-AABD-9427-ABE1-F14C3FE650C5}"/>
                </a:ext>
              </a:extLst>
            </p:cNvPr>
            <p:cNvPicPr>
              <a:picLocks noChangeAspect="1"/>
            </p:cNvPicPr>
            <p:nvPr/>
          </p:nvPicPr>
          <p:blipFill>
            <a:blip r:embed="rId3"/>
            <a:srcRect/>
            <a:stretch/>
          </p:blipFill>
          <p:spPr>
            <a:xfrm>
              <a:off x="652138" y="1523999"/>
              <a:ext cx="10550551" cy="2989735"/>
            </a:xfrm>
            <a:prstGeom prst="rect">
              <a:avLst/>
            </a:prstGeom>
          </p:spPr>
        </p:pic>
        <p:pic>
          <p:nvPicPr>
            <p:cNvPr id="7" name="Afbeelding 6">
              <a:extLst>
                <a:ext uri="{FF2B5EF4-FFF2-40B4-BE49-F238E27FC236}">
                  <a16:creationId xmlns:a16="http://schemas.microsoft.com/office/drawing/2014/main" id="{06C1AF20-3789-CDA1-BA13-BB048E4E21E8}"/>
                </a:ext>
              </a:extLst>
            </p:cNvPr>
            <p:cNvPicPr>
              <a:picLocks noChangeAspect="1"/>
            </p:cNvPicPr>
            <p:nvPr/>
          </p:nvPicPr>
          <p:blipFill>
            <a:blip r:embed="rId4"/>
            <a:srcRect/>
            <a:stretch/>
          </p:blipFill>
          <p:spPr>
            <a:xfrm>
              <a:off x="4772900" y="2676860"/>
              <a:ext cx="721077" cy="599048"/>
            </a:xfrm>
            <a:prstGeom prst="rect">
              <a:avLst/>
            </a:prstGeom>
          </p:spPr>
        </p:pic>
        <p:pic>
          <p:nvPicPr>
            <p:cNvPr id="8" name="Afbeelding 7">
              <a:extLst>
                <a:ext uri="{FF2B5EF4-FFF2-40B4-BE49-F238E27FC236}">
                  <a16:creationId xmlns:a16="http://schemas.microsoft.com/office/drawing/2014/main" id="{043B8A75-FDC9-0BB8-9F02-58C63BE5773D}"/>
                </a:ext>
              </a:extLst>
            </p:cNvPr>
            <p:cNvPicPr>
              <a:picLocks noChangeAspect="1"/>
            </p:cNvPicPr>
            <p:nvPr/>
          </p:nvPicPr>
          <p:blipFill>
            <a:blip r:embed="rId5"/>
            <a:srcRect/>
            <a:stretch/>
          </p:blipFill>
          <p:spPr>
            <a:xfrm>
              <a:off x="3194705" y="2698239"/>
              <a:ext cx="634995" cy="630073"/>
            </a:xfrm>
            <a:prstGeom prst="rect">
              <a:avLst/>
            </a:prstGeom>
          </p:spPr>
        </p:pic>
        <p:pic>
          <p:nvPicPr>
            <p:cNvPr id="10" name="Afbeelding 9">
              <a:extLst>
                <a:ext uri="{FF2B5EF4-FFF2-40B4-BE49-F238E27FC236}">
                  <a16:creationId xmlns:a16="http://schemas.microsoft.com/office/drawing/2014/main" id="{38FC5B9D-9F2A-7C5F-BF9B-42110A89B643}"/>
                </a:ext>
              </a:extLst>
            </p:cNvPr>
            <p:cNvPicPr>
              <a:picLocks noChangeAspect="1"/>
            </p:cNvPicPr>
            <p:nvPr/>
          </p:nvPicPr>
          <p:blipFill>
            <a:blip r:embed="rId6"/>
            <a:srcRect/>
            <a:stretch/>
          </p:blipFill>
          <p:spPr>
            <a:xfrm>
              <a:off x="6419347" y="2698239"/>
              <a:ext cx="634996" cy="629326"/>
            </a:xfrm>
            <a:prstGeom prst="rect">
              <a:avLst/>
            </a:prstGeom>
          </p:spPr>
        </p:pic>
        <p:pic>
          <p:nvPicPr>
            <p:cNvPr id="11" name="Afbeelding 10">
              <a:extLst>
                <a:ext uri="{FF2B5EF4-FFF2-40B4-BE49-F238E27FC236}">
                  <a16:creationId xmlns:a16="http://schemas.microsoft.com/office/drawing/2014/main" id="{071D5461-32A9-D5E5-BBA1-3D17F78A7503}"/>
                </a:ext>
              </a:extLst>
            </p:cNvPr>
            <p:cNvPicPr>
              <a:picLocks noChangeAspect="1"/>
            </p:cNvPicPr>
            <p:nvPr/>
          </p:nvPicPr>
          <p:blipFill>
            <a:blip r:embed="rId7"/>
            <a:srcRect/>
            <a:stretch/>
          </p:blipFill>
          <p:spPr>
            <a:xfrm>
              <a:off x="9687535" y="2685643"/>
              <a:ext cx="634997" cy="715814"/>
            </a:xfrm>
            <a:prstGeom prst="rect">
              <a:avLst/>
            </a:prstGeom>
          </p:spPr>
        </p:pic>
        <p:pic>
          <p:nvPicPr>
            <p:cNvPr id="12" name="Afbeelding 11">
              <a:extLst>
                <a:ext uri="{FF2B5EF4-FFF2-40B4-BE49-F238E27FC236}">
                  <a16:creationId xmlns:a16="http://schemas.microsoft.com/office/drawing/2014/main" id="{62EC0829-60B0-2845-D8D0-97B89790CB71}"/>
                </a:ext>
              </a:extLst>
            </p:cNvPr>
            <p:cNvPicPr>
              <a:picLocks noChangeAspect="1"/>
            </p:cNvPicPr>
            <p:nvPr/>
          </p:nvPicPr>
          <p:blipFill>
            <a:blip r:embed="rId8"/>
            <a:srcRect/>
            <a:stretch/>
          </p:blipFill>
          <p:spPr>
            <a:xfrm>
              <a:off x="7867999" y="2795451"/>
              <a:ext cx="962335" cy="532114"/>
            </a:xfrm>
            <a:prstGeom prst="rect">
              <a:avLst/>
            </a:prstGeom>
          </p:spPr>
        </p:pic>
        <p:pic>
          <p:nvPicPr>
            <p:cNvPr id="13" name="Afbeelding 12">
              <a:extLst>
                <a:ext uri="{FF2B5EF4-FFF2-40B4-BE49-F238E27FC236}">
                  <a16:creationId xmlns:a16="http://schemas.microsoft.com/office/drawing/2014/main" id="{BB03301B-AAC1-8DDE-9AB2-A4306EE4868E}"/>
                </a:ext>
              </a:extLst>
            </p:cNvPr>
            <p:cNvPicPr>
              <a:picLocks noChangeAspect="1"/>
            </p:cNvPicPr>
            <p:nvPr/>
          </p:nvPicPr>
          <p:blipFill>
            <a:blip r:embed="rId9"/>
            <a:srcRect/>
            <a:stretch/>
          </p:blipFill>
          <p:spPr>
            <a:xfrm>
              <a:off x="1454190" y="2613855"/>
              <a:ext cx="815145" cy="815145"/>
            </a:xfrm>
            <a:prstGeom prst="rect">
              <a:avLst/>
            </a:prstGeom>
          </p:spPr>
        </p:pic>
      </p:grpSp>
    </p:spTree>
    <p:extLst>
      <p:ext uri="{BB962C8B-B14F-4D97-AF65-F5344CB8AC3E}">
        <p14:creationId xmlns:p14="http://schemas.microsoft.com/office/powerpoint/2010/main" val="2811670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233" y="461880"/>
            <a:ext cx="8229600" cy="709431"/>
          </a:xfrm>
        </p:spPr>
        <p:txBody>
          <a:bodyPr>
            <a:normAutofit/>
          </a:bodyPr>
          <a:lstStyle/>
          <a:p>
            <a:r>
              <a:rPr lang="nl-NL" sz="4000" b="1" dirty="0">
                <a:solidFill>
                  <a:srgbClr val="231973"/>
                </a:solidFill>
              </a:rPr>
              <a:t>TIPS </a:t>
            </a:r>
          </a:p>
        </p:txBody>
      </p:sp>
      <p:sp>
        <p:nvSpPr>
          <p:cNvPr id="3" name="Rechthoek 2"/>
          <p:cNvSpPr/>
          <p:nvPr/>
        </p:nvSpPr>
        <p:spPr>
          <a:xfrm>
            <a:off x="2151531" y="1796807"/>
            <a:ext cx="8831349" cy="3022366"/>
          </a:xfrm>
          <a:prstGeom prst="rect">
            <a:avLst/>
          </a:prstGeom>
        </p:spPr>
        <p:txBody>
          <a:bodyPr wrap="square" lIns="91440" tIns="45720" rIns="91440" bIns="45720" anchor="t">
            <a:spAutoFit/>
          </a:bodyPr>
          <a:lstStyle/>
          <a:p>
            <a:pPr marL="342900" indent="-342900">
              <a:lnSpc>
                <a:spcPct val="120000"/>
              </a:lnSpc>
              <a:buClr>
                <a:srgbClr val="F02837"/>
              </a:buClr>
              <a:buFont typeface="Arial,Sans-Serif" panose="020B0604020202020204" pitchFamily="34" charset="0"/>
              <a:buChar char="•"/>
            </a:pPr>
            <a:r>
              <a:rPr lang="nl-NL" sz="2000" dirty="0">
                <a:solidFill>
                  <a:srgbClr val="231973"/>
                </a:solidFill>
                <a:latin typeface="+mj-lt"/>
                <a:cs typeface="Calibri"/>
              </a:rPr>
              <a:t>Uitgebreide stage </a:t>
            </a:r>
            <a:r>
              <a:rPr lang="nl-NL" sz="2000" i="1" dirty="0">
                <a:solidFill>
                  <a:srgbClr val="231973"/>
                </a:solidFill>
                <a:latin typeface="+mj-lt"/>
                <a:cs typeface="Calibri"/>
              </a:rPr>
              <a:t>vooraf</a:t>
            </a:r>
            <a:r>
              <a:rPr lang="nl-NL" sz="2000" dirty="0">
                <a:solidFill>
                  <a:srgbClr val="231973"/>
                </a:solidFill>
                <a:latin typeface="+mj-lt"/>
                <a:cs typeface="Calibri"/>
              </a:rPr>
              <a:t> is pre voor portfolio &amp; praktijkbezoek</a:t>
            </a:r>
          </a:p>
          <a:p>
            <a:pPr marL="342900" indent="-342900">
              <a:lnSpc>
                <a:spcPct val="120000"/>
              </a:lnSpc>
              <a:buClr>
                <a:srgbClr val="F02837"/>
              </a:buClr>
              <a:buFont typeface="Arial,Sans-Serif" panose="020B0604020202020204" pitchFamily="34" charset="0"/>
              <a:buChar char="•"/>
            </a:pPr>
            <a:r>
              <a:rPr lang="nl-NL" sz="2000" dirty="0">
                <a:solidFill>
                  <a:srgbClr val="231973"/>
                </a:solidFill>
                <a:latin typeface="+mj-lt"/>
                <a:ea typeface="+mn-lt"/>
                <a:cs typeface="Calibri"/>
              </a:rPr>
              <a:t>Bewijzen verzamelen t.b.v. portfolio: begin tijdig! </a:t>
            </a:r>
            <a:endParaRPr lang="en-US" sz="2000" dirty="0">
              <a:ea typeface="+mn-lt"/>
              <a:cs typeface="+mn-lt"/>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cs typeface="Calibri"/>
              </a:rPr>
              <a:t>Tijdsinvestering :  +/- 20 uur excl. voorbereiding </a:t>
            </a:r>
            <a:r>
              <a:rPr lang="nl-NL" sz="2000" dirty="0" err="1">
                <a:solidFill>
                  <a:srgbClr val="231973"/>
                </a:solidFill>
                <a:latin typeface="+mj-lt"/>
                <a:cs typeface="Calibri"/>
              </a:rPr>
              <a:t>Wiscat</a:t>
            </a:r>
            <a:r>
              <a:rPr lang="nl-NL" sz="2000" dirty="0">
                <a:solidFill>
                  <a:srgbClr val="231973"/>
                </a:solidFill>
                <a:latin typeface="+mj-lt"/>
                <a:cs typeface="Calibri"/>
              </a:rPr>
              <a:t> excl. reistijd</a:t>
            </a:r>
            <a:endParaRPr lang="nl-NL" dirty="0">
              <a:solidFill>
                <a:srgbClr val="000000"/>
              </a:solidFill>
              <a:latin typeface="+mj-lt"/>
              <a:cs typeface="Calibri"/>
            </a:endParaRP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cs typeface="Calibri"/>
              </a:rPr>
              <a:t>Bespreek tijdig met bestuur stage/wensen inzet/keuze school/ inschaling/begeleiding/studietijd/opzegtermijn huidige baan etc.</a:t>
            </a:r>
            <a:endParaRPr lang="nl-NL" dirty="0"/>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cs typeface="Calibri"/>
              </a:rPr>
              <a:t>Oefen de </a:t>
            </a:r>
            <a:r>
              <a:rPr lang="nl-NL" sz="2000" dirty="0" err="1">
                <a:solidFill>
                  <a:srgbClr val="231973"/>
                </a:solidFill>
                <a:latin typeface="+mj-lt"/>
                <a:cs typeface="Calibri"/>
              </a:rPr>
              <a:t>Wiscat</a:t>
            </a:r>
            <a:r>
              <a:rPr lang="nl-NL" sz="2000" dirty="0">
                <a:solidFill>
                  <a:srgbClr val="231973"/>
                </a:solidFill>
                <a:latin typeface="+mj-lt"/>
                <a:cs typeface="Calibri"/>
              </a:rPr>
              <a:t> </a:t>
            </a: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cs typeface="Calibri"/>
              </a:rPr>
              <a:t>Sluit aan bij de verplichte startbijeenkomst op De Kempel </a:t>
            </a:r>
          </a:p>
          <a:p>
            <a:pPr marL="342900" indent="-342900">
              <a:lnSpc>
                <a:spcPct val="120000"/>
              </a:lnSpc>
              <a:buClr>
                <a:srgbClr val="F02837"/>
              </a:buClr>
              <a:buFont typeface="Arial" panose="020B0604020202020204" pitchFamily="34" charset="0"/>
              <a:buChar char="•"/>
            </a:pPr>
            <a:r>
              <a:rPr lang="nl-NL" sz="2000" dirty="0">
                <a:solidFill>
                  <a:srgbClr val="231973"/>
                </a:solidFill>
                <a:latin typeface="+mj-lt"/>
                <a:cs typeface="Calibri"/>
              </a:rPr>
              <a:t>Data </a:t>
            </a:r>
            <a:r>
              <a:rPr lang="nl-NL" sz="2000" dirty="0" err="1">
                <a:solidFill>
                  <a:srgbClr val="231973"/>
                </a:solidFill>
                <a:latin typeface="+mj-lt"/>
                <a:cs typeface="Calibri"/>
              </a:rPr>
              <a:t>Wiscat</a:t>
            </a:r>
            <a:r>
              <a:rPr lang="nl-NL" sz="2000" dirty="0">
                <a:solidFill>
                  <a:srgbClr val="231973"/>
                </a:solidFill>
                <a:latin typeface="+mj-lt"/>
                <a:cs typeface="Calibri"/>
              </a:rPr>
              <a:t> / praktijkopdrachten staan al tijdig op de website</a:t>
            </a:r>
          </a:p>
        </p:txBody>
      </p:sp>
      <p:pic>
        <p:nvPicPr>
          <p:cNvPr id="10" name="Afbeelding 9">
            <a:extLst>
              <a:ext uri="{FF2B5EF4-FFF2-40B4-BE49-F238E27FC236}">
                <a16:creationId xmlns:a16="http://schemas.microsoft.com/office/drawing/2014/main" id="{C1A8AC71-CDC0-4CA9-A7DF-DF22478C09B5}"/>
              </a:ext>
            </a:extLst>
          </p:cNvPr>
          <p:cNvPicPr>
            <a:picLocks noChangeAspect="1"/>
          </p:cNvPicPr>
          <p:nvPr/>
        </p:nvPicPr>
        <p:blipFill>
          <a:blip r:embed="rId2"/>
          <a:stretch>
            <a:fillRect/>
          </a:stretch>
        </p:blipFill>
        <p:spPr>
          <a:xfrm rot="5400000">
            <a:off x="-507243" y="4784094"/>
            <a:ext cx="2230951" cy="2230951"/>
          </a:xfrm>
          <a:prstGeom prst="rect">
            <a:avLst/>
          </a:prstGeom>
        </p:spPr>
      </p:pic>
      <p:pic>
        <p:nvPicPr>
          <p:cNvPr id="4" name="Afbeelding 3">
            <a:hlinkClick r:id="rId3" action="ppaction://hlinksldjump"/>
            <a:extLst>
              <a:ext uri="{FF2B5EF4-FFF2-40B4-BE49-F238E27FC236}">
                <a16:creationId xmlns:a16="http://schemas.microsoft.com/office/drawing/2014/main" id="{99F2CFD8-A4F7-8414-9A18-8CEEFDF0F7E1}"/>
              </a:ext>
            </a:extLst>
          </p:cNvPr>
          <p:cNvPicPr>
            <a:picLocks noChangeAspect="1"/>
          </p:cNvPicPr>
          <p:nvPr/>
        </p:nvPicPr>
        <p:blipFill>
          <a:blip r:embed="rId4"/>
          <a:srcRect/>
          <a:stretch/>
        </p:blipFill>
        <p:spPr>
          <a:xfrm rot="19603796">
            <a:off x="10358631" y="5415115"/>
            <a:ext cx="1426868" cy="1530192"/>
          </a:xfrm>
          <a:prstGeom prst="rect">
            <a:avLst/>
          </a:prstGeom>
        </p:spPr>
      </p:pic>
    </p:spTree>
    <p:extLst>
      <p:ext uri="{BB962C8B-B14F-4D97-AF65-F5344CB8AC3E}">
        <p14:creationId xmlns:p14="http://schemas.microsoft.com/office/powerpoint/2010/main" val="899607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3965" y="186007"/>
            <a:ext cx="8229600" cy="639762"/>
          </a:xfrm>
        </p:spPr>
        <p:txBody>
          <a:bodyPr>
            <a:normAutofit/>
          </a:bodyPr>
          <a:lstStyle/>
          <a:p>
            <a:r>
              <a:rPr lang="nl-NL" sz="2800" b="1">
                <a:solidFill>
                  <a:srgbClr val="F02837"/>
                </a:solidFill>
              </a:rPr>
              <a:t>KORT SAMENGEVAT</a:t>
            </a:r>
          </a:p>
        </p:txBody>
      </p:sp>
      <p:graphicFrame>
        <p:nvGraphicFramePr>
          <p:cNvPr id="4" name="Tabel 4">
            <a:extLst>
              <a:ext uri="{FF2B5EF4-FFF2-40B4-BE49-F238E27FC236}">
                <a16:creationId xmlns:a16="http://schemas.microsoft.com/office/drawing/2014/main" id="{98C021BD-DD3B-4EBC-B81B-8C1D2F509186}"/>
              </a:ext>
            </a:extLst>
          </p:cNvPr>
          <p:cNvGraphicFramePr>
            <a:graphicFrameLocks noGrp="1"/>
          </p:cNvGraphicFramePr>
          <p:nvPr>
            <p:extLst>
              <p:ext uri="{D42A27DB-BD31-4B8C-83A1-F6EECF244321}">
                <p14:modId xmlns:p14="http://schemas.microsoft.com/office/powerpoint/2010/main" val="845390162"/>
              </p:ext>
            </p:extLst>
          </p:nvPr>
        </p:nvGraphicFramePr>
        <p:xfrm>
          <a:off x="463965" y="723300"/>
          <a:ext cx="11264062" cy="5877920"/>
        </p:xfrm>
        <a:graphic>
          <a:graphicData uri="http://schemas.openxmlformats.org/drawingml/2006/table">
            <a:tbl>
              <a:tblPr firstRow="1" bandRow="1">
                <a:tableStyleId>{5C22544A-7EE6-4342-B048-85BDC9FD1C3A}</a:tableStyleId>
              </a:tblPr>
              <a:tblGrid>
                <a:gridCol w="993098">
                  <a:extLst>
                    <a:ext uri="{9D8B030D-6E8A-4147-A177-3AD203B41FA5}">
                      <a16:colId xmlns:a16="http://schemas.microsoft.com/office/drawing/2014/main" val="4118184310"/>
                    </a:ext>
                  </a:extLst>
                </a:gridCol>
                <a:gridCol w="2796882">
                  <a:extLst>
                    <a:ext uri="{9D8B030D-6E8A-4147-A177-3AD203B41FA5}">
                      <a16:colId xmlns:a16="http://schemas.microsoft.com/office/drawing/2014/main" val="2338964057"/>
                    </a:ext>
                  </a:extLst>
                </a:gridCol>
                <a:gridCol w="3787301">
                  <a:extLst>
                    <a:ext uri="{9D8B030D-6E8A-4147-A177-3AD203B41FA5}">
                      <a16:colId xmlns:a16="http://schemas.microsoft.com/office/drawing/2014/main" val="83080028"/>
                    </a:ext>
                  </a:extLst>
                </a:gridCol>
                <a:gridCol w="3686781">
                  <a:extLst>
                    <a:ext uri="{9D8B030D-6E8A-4147-A177-3AD203B41FA5}">
                      <a16:colId xmlns:a16="http://schemas.microsoft.com/office/drawing/2014/main" val="4224470284"/>
                    </a:ext>
                  </a:extLst>
                </a:gridCol>
              </a:tblGrid>
              <a:tr h="539932">
                <a:tc>
                  <a:txBody>
                    <a:bodyPr/>
                    <a:lstStyle/>
                    <a:p>
                      <a:endParaRPr lang="nl-NL" sz="1100">
                        <a:solidFill>
                          <a:srgbClr val="404F9D"/>
                        </a:solidFill>
                      </a:endParaRPr>
                    </a:p>
                  </a:txBody>
                  <a:tcP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3175" cap="flat" cmpd="sng" algn="ctr">
                      <a:solidFill>
                        <a:srgbClr val="404F9D"/>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algn="ctr"/>
                      <a:r>
                        <a:rPr lang="nl-NL" sz="1200">
                          <a:solidFill>
                            <a:srgbClr val="231973"/>
                          </a:solidFill>
                        </a:rPr>
                        <a:t>DEELTIJD VERKORT EN </a:t>
                      </a:r>
                    </a:p>
                    <a:p>
                      <a:pPr algn="ctr"/>
                      <a:r>
                        <a:rPr lang="nl-NL" sz="1200">
                          <a:solidFill>
                            <a:srgbClr val="231973"/>
                          </a:solidFill>
                        </a:rPr>
                        <a:t>DAARNA VOOR DE KLAS</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3175" cap="flat" cmpd="sng" algn="ctr">
                      <a:solidFill>
                        <a:srgbClr val="404F9D"/>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algn="ctr"/>
                      <a:r>
                        <a:rPr lang="nl-NL" sz="1200">
                          <a:solidFill>
                            <a:srgbClr val="231973"/>
                          </a:solidFill>
                        </a:rPr>
                        <a:t>DEELTIJD VERKORT EN </a:t>
                      </a:r>
                    </a:p>
                    <a:p>
                      <a:pPr algn="ctr"/>
                      <a:r>
                        <a:rPr lang="nl-NL" sz="1200">
                          <a:solidFill>
                            <a:srgbClr val="231973"/>
                          </a:solidFill>
                        </a:rPr>
                        <a:t>VERSNELD VOOR DE KLAS</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3175" cap="flat" cmpd="sng" algn="ctr">
                      <a:solidFill>
                        <a:srgbClr val="404F9D"/>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algn="ctr"/>
                      <a:r>
                        <a:rPr lang="nl-NL" sz="1200">
                          <a:solidFill>
                            <a:srgbClr val="231973"/>
                          </a:solidFill>
                        </a:rPr>
                        <a:t>ZIJ-INSTROOM EN </a:t>
                      </a:r>
                    </a:p>
                    <a:p>
                      <a:pPr algn="ctr"/>
                      <a:r>
                        <a:rPr lang="nl-NL" sz="1200">
                          <a:solidFill>
                            <a:srgbClr val="231973"/>
                          </a:solidFill>
                        </a:rPr>
                        <a:t>DIRECT VOOR DE KLAS</a:t>
                      </a: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3175" cap="flat" cmpd="sng" algn="ctr">
                      <a:solidFill>
                        <a:srgbClr val="404F9D"/>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extLst>
                  <a:ext uri="{0D108BD9-81ED-4DB2-BD59-A6C34878D82A}">
                    <a16:rowId xmlns:a16="http://schemas.microsoft.com/office/drawing/2014/main" val="1070879619"/>
                  </a:ext>
                </a:extLst>
              </a:tr>
              <a:tr h="888275">
                <a:tc>
                  <a:txBody>
                    <a:bodyPr/>
                    <a:lstStyle/>
                    <a:p>
                      <a:pPr algn="ctr"/>
                      <a:r>
                        <a:rPr lang="nl-NL" sz="1100" b="1">
                          <a:solidFill>
                            <a:srgbClr val="231973"/>
                          </a:solidFill>
                        </a:rPr>
                        <a:t>Toelating-</a:t>
                      </a:r>
                      <a:endParaRPr lang="en-US"/>
                    </a:p>
                    <a:p>
                      <a:pPr lvl="0" algn="ctr">
                        <a:buNone/>
                      </a:pPr>
                      <a:r>
                        <a:rPr lang="nl-NL" sz="1100" b="1">
                          <a:solidFill>
                            <a:srgbClr val="231973"/>
                          </a:solidFill>
                        </a:rPr>
                        <a:t>seis</a:t>
                      </a:r>
                    </a:p>
                  </a:txBody>
                  <a:tcPr vert="vert270" anchor="ct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endParaRPr lang="nl-NL" sz="1200">
                        <a:solidFill>
                          <a:srgbClr val="231973"/>
                        </a:solidFill>
                      </a:endParaRPr>
                    </a:p>
                    <a:p>
                      <a:r>
                        <a:rPr lang="nl-NL" sz="1200">
                          <a:solidFill>
                            <a:srgbClr val="231973"/>
                          </a:solidFill>
                        </a:rPr>
                        <a:t>Hbo- of wo-bacheloropleiding (onverkort)</a:t>
                      </a:r>
                    </a:p>
                    <a:p>
                      <a:r>
                        <a:rPr lang="nl-NL" sz="1200" i="1">
                          <a:solidFill>
                            <a:srgbClr val="231973"/>
                          </a:solidFill>
                        </a:rPr>
                        <a:t>(toelatingsassessment bij vwo, hbo-propedeuse of afgeronde AD-opleiding)</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Hbo- of wo-bacheloropleiding (onverkort)</a:t>
                      </a:r>
                    </a:p>
                    <a:p>
                      <a:endParaRPr lang="nl-NL" sz="1200">
                        <a:solidFill>
                          <a:srgbClr val="231973"/>
                        </a:solidFill>
                      </a:endParaRP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Hbo- of wo-bacheloropleiding (onverkort)</a:t>
                      </a:r>
                    </a:p>
                    <a:p>
                      <a:endParaRPr lang="nl-NL" sz="1200">
                        <a:solidFill>
                          <a:srgbClr val="231973"/>
                        </a:solidFill>
                      </a:endParaRP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extLst>
                  <a:ext uri="{0D108BD9-81ED-4DB2-BD59-A6C34878D82A}">
                    <a16:rowId xmlns:a16="http://schemas.microsoft.com/office/drawing/2014/main" val="4091239423"/>
                  </a:ext>
                </a:extLst>
              </a:tr>
              <a:tr h="649997">
                <a:tc>
                  <a:txBody>
                    <a:bodyPr/>
                    <a:lstStyle/>
                    <a:p>
                      <a:pPr algn="ctr"/>
                      <a:r>
                        <a:rPr lang="nl-NL" sz="1100" b="1">
                          <a:solidFill>
                            <a:srgbClr val="231973"/>
                          </a:solidFill>
                        </a:rPr>
                        <a:t>Duur</a:t>
                      </a:r>
                    </a:p>
                  </a:txBody>
                  <a:tcPr vert="vert270" anchor="ct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2,5 tot 3 jaar</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2,5 tot 3 jaar</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Deelname aan ‘versneld voor de klas’ </a:t>
                      </a:r>
                      <a:br>
                        <a:rPr lang="nl-NL" sz="1200">
                          <a:solidFill>
                            <a:srgbClr val="231973"/>
                          </a:solidFill>
                        </a:rPr>
                      </a:br>
                      <a:r>
                        <a:rPr lang="nl-NL" sz="1200">
                          <a:solidFill>
                            <a:srgbClr val="231973"/>
                          </a:solidFill>
                        </a:rPr>
                        <a:t>vanaf het tweede jaar</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Maximaal 2 jaar</a:t>
                      </a: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extLst>
                  <a:ext uri="{0D108BD9-81ED-4DB2-BD59-A6C34878D82A}">
                    <a16:rowId xmlns:a16="http://schemas.microsoft.com/office/drawing/2014/main" val="123672616"/>
                  </a:ext>
                </a:extLst>
              </a:tr>
              <a:tr h="516951">
                <a:tc>
                  <a:txBody>
                    <a:bodyPr/>
                    <a:lstStyle/>
                    <a:p>
                      <a:pPr algn="ctr"/>
                      <a:r>
                        <a:rPr lang="nl-NL" sz="1100" b="1">
                          <a:solidFill>
                            <a:srgbClr val="231973"/>
                          </a:solidFill>
                        </a:rPr>
                        <a:t>Status</a:t>
                      </a:r>
                    </a:p>
                  </a:txBody>
                  <a:tcPr vert="vert270" anchor="ct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Student/stagiair</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Student/stagiair (jaar 1)</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Student/werknemer (jaar 2 en 3)</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Zij-instromer/werknemer</a:t>
                      </a: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extLst>
                  <a:ext uri="{0D108BD9-81ED-4DB2-BD59-A6C34878D82A}">
                    <a16:rowId xmlns:a16="http://schemas.microsoft.com/office/drawing/2014/main" val="1454620344"/>
                  </a:ext>
                </a:extLst>
              </a:tr>
              <a:tr h="792480">
                <a:tc>
                  <a:txBody>
                    <a:bodyPr/>
                    <a:lstStyle/>
                    <a:p>
                      <a:pPr algn="ctr"/>
                      <a:r>
                        <a:rPr lang="nl-NL" sz="1100" b="1">
                          <a:solidFill>
                            <a:srgbClr val="231973"/>
                          </a:solidFill>
                        </a:rPr>
                        <a:t>Stage/</a:t>
                      </a:r>
                      <a:r>
                        <a:rPr lang="nl-NL" sz="1100" b="1" err="1">
                          <a:solidFill>
                            <a:srgbClr val="231973"/>
                          </a:solidFill>
                        </a:rPr>
                        <a:t>begel</a:t>
                      </a:r>
                    </a:p>
                  </a:txBody>
                  <a:tcPr vert="vert270" anchor="ct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16 stagedagen per semester in jaar 1</a:t>
                      </a:r>
                    </a:p>
                    <a:p>
                      <a:endParaRPr lang="nl-NL" sz="1200">
                        <a:solidFill>
                          <a:srgbClr val="231973"/>
                        </a:solidFill>
                      </a:endParaRPr>
                    </a:p>
                    <a:p>
                      <a:r>
                        <a:rPr lang="nl-NL" sz="1200">
                          <a:solidFill>
                            <a:srgbClr val="231973"/>
                          </a:solidFill>
                        </a:rPr>
                        <a:t>16 + 8 stagedagen per semester in jaar 2 en 3</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16 stagedagen per semester in jaar 1</a:t>
                      </a:r>
                    </a:p>
                    <a:p>
                      <a:endParaRPr lang="nl-NL" sz="1200">
                        <a:solidFill>
                          <a:srgbClr val="231973"/>
                        </a:solidFill>
                      </a:endParaRPr>
                    </a:p>
                    <a:p>
                      <a:r>
                        <a:rPr lang="nl-NL" sz="1200">
                          <a:solidFill>
                            <a:srgbClr val="231973"/>
                          </a:solidFill>
                        </a:rPr>
                        <a:t>0,4 tot 0,8 fte benoeming in jaar 2 en 3 </a:t>
                      </a:r>
                      <a:br>
                        <a:rPr lang="nl-NL" sz="1200">
                          <a:solidFill>
                            <a:srgbClr val="231973"/>
                          </a:solidFill>
                        </a:rPr>
                      </a:br>
                      <a:r>
                        <a:rPr lang="nl-NL" sz="1200" i="1">
                          <a:solidFill>
                            <a:srgbClr val="231973"/>
                          </a:solidFill>
                        </a:rPr>
                        <a:t>(zelfstandig als leraar voor de klas)</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Benoemd voor 0,4 tot 0,8 fte </a:t>
                      </a:r>
                      <a:br>
                        <a:rPr lang="nl-NL" sz="1200">
                          <a:solidFill>
                            <a:srgbClr val="231973"/>
                          </a:solidFill>
                        </a:rPr>
                      </a:br>
                      <a:r>
                        <a:rPr lang="nl-NL" sz="1200" i="1">
                          <a:solidFill>
                            <a:srgbClr val="231973"/>
                          </a:solidFill>
                        </a:rPr>
                        <a:t>(zelfstandig als leraar voor de klas)</a:t>
                      </a: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extLst>
                  <a:ext uri="{0D108BD9-81ED-4DB2-BD59-A6C34878D82A}">
                    <a16:rowId xmlns:a16="http://schemas.microsoft.com/office/drawing/2014/main" val="3689983746"/>
                  </a:ext>
                </a:extLst>
              </a:tr>
              <a:tr h="618309">
                <a:tc>
                  <a:txBody>
                    <a:bodyPr/>
                    <a:lstStyle/>
                    <a:p>
                      <a:pPr algn="ctr"/>
                      <a:r>
                        <a:rPr lang="nl-NL" sz="1100" b="1">
                          <a:solidFill>
                            <a:srgbClr val="231973"/>
                          </a:solidFill>
                        </a:rPr>
                        <a:t>Lessen</a:t>
                      </a:r>
                    </a:p>
                  </a:txBody>
                  <a:tcPr vert="vert270" anchor="ct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Twee avonden per week</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Twee avonden per week</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Scholingstraject: twee avonden per week</a:t>
                      </a: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extLst>
                  <a:ext uri="{0D108BD9-81ED-4DB2-BD59-A6C34878D82A}">
                    <a16:rowId xmlns:a16="http://schemas.microsoft.com/office/drawing/2014/main" val="2654047386"/>
                  </a:ext>
                </a:extLst>
              </a:tr>
              <a:tr h="531223">
                <a:tc>
                  <a:txBody>
                    <a:bodyPr/>
                    <a:lstStyle/>
                    <a:p>
                      <a:pPr algn="ctr"/>
                      <a:r>
                        <a:rPr lang="nl-NL" sz="1100" b="1">
                          <a:solidFill>
                            <a:srgbClr val="231973"/>
                          </a:solidFill>
                        </a:rPr>
                        <a:t>Kosten</a:t>
                      </a:r>
                    </a:p>
                  </a:txBody>
                  <a:tcPr vert="vert270" anchor="ct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Wettelijk collegegeld</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Wettelijk collegegeld</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Kosten geschiktheidsonderzoek en scholingstraject</a:t>
                      </a: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extLst>
                  <a:ext uri="{0D108BD9-81ED-4DB2-BD59-A6C34878D82A}">
                    <a16:rowId xmlns:a16="http://schemas.microsoft.com/office/drawing/2014/main" val="1877723606"/>
                  </a:ext>
                </a:extLst>
              </a:tr>
              <a:tr h="583474">
                <a:tc>
                  <a:txBody>
                    <a:bodyPr/>
                    <a:lstStyle/>
                    <a:p>
                      <a:pPr algn="ctr"/>
                      <a:r>
                        <a:rPr lang="nl-NL" sz="1100" b="1">
                          <a:solidFill>
                            <a:srgbClr val="231973"/>
                          </a:solidFill>
                        </a:rPr>
                        <a:t>Subsidie</a:t>
                      </a:r>
                    </a:p>
                  </a:txBody>
                  <a:tcPr vert="vert270" anchor="ct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Geen subsidie mogelijk</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a:solidFill>
                            <a:srgbClr val="231973"/>
                          </a:solidFill>
                        </a:rPr>
                        <a:t>Geen subsidie mogelijk</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tc>
                  <a:txBody>
                    <a:bodyPr/>
                    <a:lstStyle/>
                    <a:p>
                      <a:r>
                        <a:rPr lang="nl-NL" sz="1200">
                          <a:solidFill>
                            <a:srgbClr val="231973"/>
                          </a:solidFill>
                        </a:rPr>
                        <a:t>Mogelijkheid tot subsidieaanvraag </a:t>
                      </a:r>
                      <a:r>
                        <a:rPr lang="nl-NL" sz="1200" err="1">
                          <a:solidFill>
                            <a:srgbClr val="231973"/>
                          </a:solidFill>
                        </a:rPr>
                        <a:t>zij-instroom</a:t>
                      </a:r>
                      <a:r>
                        <a:rPr lang="nl-NL" sz="1200">
                          <a:solidFill>
                            <a:srgbClr val="231973"/>
                          </a:solidFill>
                        </a:rPr>
                        <a:t> in het beroep door werkgever</a:t>
                      </a: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6350" cap="flat" cmpd="sng" algn="ctr">
                      <a:solidFill>
                        <a:srgbClr val="231973"/>
                      </a:solidFill>
                      <a:prstDash val="solid"/>
                      <a:round/>
                      <a:headEnd type="none" w="med" len="med"/>
                      <a:tailEnd type="none" w="med" len="med"/>
                    </a:lnT>
                    <a:lnB w="6350" cap="flat" cmpd="sng" algn="ctr">
                      <a:solidFill>
                        <a:srgbClr val="231973"/>
                      </a:solidFill>
                      <a:prstDash val="solid"/>
                      <a:round/>
                      <a:headEnd type="none" w="med" len="med"/>
                      <a:tailEnd type="none" w="med" len="med"/>
                    </a:lnB>
                    <a:solidFill>
                      <a:srgbClr val="F6F6FE"/>
                    </a:solidFill>
                  </a:tcPr>
                </a:tc>
                <a:extLst>
                  <a:ext uri="{0D108BD9-81ED-4DB2-BD59-A6C34878D82A}">
                    <a16:rowId xmlns:a16="http://schemas.microsoft.com/office/drawing/2014/main" val="562186809"/>
                  </a:ext>
                </a:extLst>
              </a:tr>
              <a:tr h="726799">
                <a:tc>
                  <a:txBody>
                    <a:bodyPr/>
                    <a:lstStyle/>
                    <a:p>
                      <a:pPr algn="ctr"/>
                      <a:r>
                        <a:rPr lang="nl-NL" sz="1100" b="1">
                          <a:solidFill>
                            <a:srgbClr val="231973"/>
                          </a:solidFill>
                        </a:rPr>
                        <a:t>Diploma</a:t>
                      </a:r>
                    </a:p>
                  </a:txBody>
                  <a:tcPr vert="vert270" anchor="ctr">
                    <a:lnL w="3175" cap="flat" cmpd="sng" algn="ctr">
                      <a:solidFill>
                        <a:srgbClr val="404F9D"/>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3175" cap="flat" cmpd="sng" algn="ctr">
                      <a:solidFill>
                        <a:srgbClr val="404F9D"/>
                      </a:solidFill>
                      <a:prstDash val="solid"/>
                      <a:round/>
                      <a:headEnd type="none" w="med" len="med"/>
                      <a:tailEnd type="none" w="med" len="med"/>
                    </a:lnB>
                    <a:solidFill>
                      <a:srgbClr val="F6F6FE"/>
                    </a:solidFill>
                  </a:tcPr>
                </a:tc>
                <a:tc>
                  <a:txBody>
                    <a:bodyPr/>
                    <a:lstStyle/>
                    <a:p>
                      <a:r>
                        <a:rPr lang="nl-NL" sz="1200" err="1">
                          <a:solidFill>
                            <a:srgbClr val="231973"/>
                          </a:solidFill>
                        </a:rPr>
                        <a:t>Bachelordiploma</a:t>
                      </a:r>
                      <a:r>
                        <a:rPr lang="nl-NL" sz="1200">
                          <a:solidFill>
                            <a:srgbClr val="231973"/>
                          </a:solidFill>
                        </a:rPr>
                        <a:t> leraar basisonderwijs</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3175" cap="flat" cmpd="sng" algn="ctr">
                      <a:solidFill>
                        <a:srgbClr val="404F9D"/>
                      </a:solidFill>
                      <a:prstDash val="solid"/>
                      <a:round/>
                      <a:headEnd type="none" w="med" len="med"/>
                      <a:tailEnd type="none" w="med" len="med"/>
                    </a:lnB>
                    <a:solidFill>
                      <a:srgbClr val="F6F6F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err="1">
                          <a:solidFill>
                            <a:srgbClr val="231973"/>
                          </a:solidFill>
                        </a:rPr>
                        <a:t>Bachelordiploma</a:t>
                      </a:r>
                      <a:r>
                        <a:rPr lang="nl-NL" sz="1200">
                          <a:solidFill>
                            <a:srgbClr val="231973"/>
                          </a:solidFill>
                        </a:rPr>
                        <a:t> leraar basisonderwijs</a:t>
                      </a:r>
                    </a:p>
                  </a:txBody>
                  <a:tcPr anchor="ctr">
                    <a:lnL w="19050" cap="flat" cmpd="sng" algn="ctr">
                      <a:solidFill>
                        <a:srgbClr val="231973"/>
                      </a:solidFill>
                      <a:prstDash val="solid"/>
                      <a:round/>
                      <a:headEnd type="none" w="med" len="med"/>
                      <a:tailEnd type="none" w="med" len="med"/>
                    </a:lnL>
                    <a:lnR w="19050" cap="flat" cmpd="sng" algn="ctr">
                      <a:solidFill>
                        <a:srgbClr val="231973"/>
                      </a:solidFill>
                      <a:prstDash val="solid"/>
                      <a:round/>
                      <a:headEnd type="none" w="med" len="med"/>
                      <a:tailEnd type="none" w="med" len="med"/>
                    </a:lnR>
                    <a:lnT w="6350" cap="flat" cmpd="sng" algn="ctr">
                      <a:solidFill>
                        <a:srgbClr val="231973"/>
                      </a:solidFill>
                      <a:prstDash val="solid"/>
                      <a:round/>
                      <a:headEnd type="none" w="med" len="med"/>
                      <a:tailEnd type="none" w="med" len="med"/>
                    </a:lnT>
                    <a:lnB w="3175" cap="flat" cmpd="sng" algn="ctr">
                      <a:solidFill>
                        <a:srgbClr val="404F9D"/>
                      </a:solidFill>
                      <a:prstDash val="solid"/>
                      <a:round/>
                      <a:headEnd type="none" w="med" len="med"/>
                      <a:tailEnd type="none" w="med" len="med"/>
                    </a:lnB>
                    <a:solidFill>
                      <a:srgbClr val="F6F6FE"/>
                    </a:solidFill>
                  </a:tcPr>
                </a:tc>
                <a:tc>
                  <a:txBody>
                    <a:bodyPr/>
                    <a:lstStyle/>
                    <a:p>
                      <a:r>
                        <a:rPr lang="nl-NL" sz="1200">
                          <a:solidFill>
                            <a:srgbClr val="231973"/>
                          </a:solidFill>
                        </a:rPr>
                        <a:t>Getuigschrift leraar basisonderwijs </a:t>
                      </a:r>
                      <a:r>
                        <a:rPr lang="nl-NL" sz="1200" i="1">
                          <a:solidFill>
                            <a:srgbClr val="231973"/>
                          </a:solidFill>
                        </a:rPr>
                        <a:t>(civiel effect is gelijk aan dat van </a:t>
                      </a:r>
                      <a:r>
                        <a:rPr lang="nl-NL" sz="1200" i="1" err="1">
                          <a:solidFill>
                            <a:srgbClr val="231973"/>
                          </a:solidFill>
                        </a:rPr>
                        <a:t>bachelordiploma</a:t>
                      </a:r>
                      <a:r>
                        <a:rPr lang="nl-NL" sz="1200" i="1">
                          <a:solidFill>
                            <a:srgbClr val="231973"/>
                          </a:solidFill>
                        </a:rPr>
                        <a:t>)</a:t>
                      </a:r>
                    </a:p>
                  </a:txBody>
                  <a:tcPr anchor="ctr">
                    <a:lnL w="19050" cap="flat" cmpd="sng" algn="ctr">
                      <a:solidFill>
                        <a:srgbClr val="231973"/>
                      </a:solidFill>
                      <a:prstDash val="solid"/>
                      <a:round/>
                      <a:headEnd type="none" w="med" len="med"/>
                      <a:tailEnd type="none" w="med" len="med"/>
                    </a:lnL>
                    <a:lnR w="3175" cap="flat" cmpd="sng" algn="ctr">
                      <a:solidFill>
                        <a:srgbClr val="404F9D"/>
                      </a:solidFill>
                      <a:prstDash val="solid"/>
                      <a:round/>
                      <a:headEnd type="none" w="med" len="med"/>
                      <a:tailEnd type="none" w="med" len="med"/>
                    </a:lnR>
                    <a:lnT w="6350" cap="flat" cmpd="sng" algn="ctr">
                      <a:solidFill>
                        <a:srgbClr val="231973"/>
                      </a:solidFill>
                      <a:prstDash val="solid"/>
                      <a:round/>
                      <a:headEnd type="none" w="med" len="med"/>
                      <a:tailEnd type="none" w="med" len="med"/>
                    </a:lnT>
                    <a:lnB w="3175" cap="flat" cmpd="sng" algn="ctr">
                      <a:solidFill>
                        <a:srgbClr val="404F9D"/>
                      </a:solidFill>
                      <a:prstDash val="solid"/>
                      <a:round/>
                      <a:headEnd type="none" w="med" len="med"/>
                      <a:tailEnd type="none" w="med" len="med"/>
                    </a:lnB>
                    <a:solidFill>
                      <a:srgbClr val="F6F6FE"/>
                    </a:solidFill>
                  </a:tcPr>
                </a:tc>
                <a:extLst>
                  <a:ext uri="{0D108BD9-81ED-4DB2-BD59-A6C34878D82A}">
                    <a16:rowId xmlns:a16="http://schemas.microsoft.com/office/drawing/2014/main" val="74331790"/>
                  </a:ext>
                </a:extLst>
              </a:tr>
            </a:tbl>
          </a:graphicData>
        </a:graphic>
      </p:graphicFrame>
      <p:sp>
        <p:nvSpPr>
          <p:cNvPr id="5" name="Ovaal 4">
            <a:extLst>
              <a:ext uri="{FF2B5EF4-FFF2-40B4-BE49-F238E27FC236}">
                <a16:creationId xmlns:a16="http://schemas.microsoft.com/office/drawing/2014/main" id="{11CFEBD7-E1FC-4F6B-8A75-39E81E53E48C}"/>
              </a:ext>
            </a:extLst>
          </p:cNvPr>
          <p:cNvSpPr/>
          <p:nvPr/>
        </p:nvSpPr>
        <p:spPr>
          <a:xfrm>
            <a:off x="10898893" y="794785"/>
            <a:ext cx="1216652" cy="1147445"/>
          </a:xfrm>
          <a:prstGeom prst="ellipse">
            <a:avLst/>
          </a:prstGeom>
          <a:solidFill>
            <a:srgbClr val="F02837"/>
          </a:solidFill>
          <a:ln>
            <a:noFill/>
          </a:ln>
          <a:effectLst/>
        </p:spPr>
        <p:style>
          <a:lnRef idx="1">
            <a:schemeClr val="accent1"/>
          </a:lnRef>
          <a:fillRef idx="3">
            <a:schemeClr val="accent1"/>
          </a:fillRef>
          <a:effectRef idx="2">
            <a:schemeClr val="accent1"/>
          </a:effectRef>
          <a:fontRef idx="minor">
            <a:schemeClr val="lt1"/>
          </a:fontRef>
        </p:style>
        <p:txBody>
          <a:bodyPr lIns="36000" tIns="0" rIns="36000" bIns="0" rtlCol="0" anchor="ctr"/>
          <a:lstStyle/>
          <a:p>
            <a:pPr algn="ctr"/>
            <a:r>
              <a:rPr lang="nl-NL" sz="1200" b="1">
                <a:solidFill>
                  <a:schemeClr val="bg1"/>
                </a:solidFill>
              </a:rPr>
              <a:t>START IN FEBRUARI &amp; SEPTEMBER</a:t>
            </a:r>
          </a:p>
        </p:txBody>
      </p:sp>
      <p:sp>
        <p:nvSpPr>
          <p:cNvPr id="7" name="Rechthoek: afgeronde hoeken 6">
            <a:extLst>
              <a:ext uri="{FF2B5EF4-FFF2-40B4-BE49-F238E27FC236}">
                <a16:creationId xmlns:a16="http://schemas.microsoft.com/office/drawing/2014/main" id="{B68FF3F9-E03E-C845-6333-1F6FA759A46E}"/>
              </a:ext>
            </a:extLst>
          </p:cNvPr>
          <p:cNvSpPr/>
          <p:nvPr/>
        </p:nvSpPr>
        <p:spPr>
          <a:xfrm>
            <a:off x="10140696" y="2871216"/>
            <a:ext cx="1371600" cy="649224"/>
          </a:xfrm>
          <a:prstGeom prst="roundRect">
            <a:avLst/>
          </a:prstGeom>
          <a:solidFill>
            <a:srgbClr val="F02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a:t>BEGELEIDING</a:t>
            </a:r>
          </a:p>
        </p:txBody>
      </p:sp>
    </p:spTree>
    <p:extLst>
      <p:ext uri="{BB962C8B-B14F-4D97-AF65-F5344CB8AC3E}">
        <p14:creationId xmlns:p14="http://schemas.microsoft.com/office/powerpoint/2010/main" val="426206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2424113" y="1412875"/>
            <a:ext cx="5327650" cy="1944688"/>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endParaRPr lang="nl-NL">
              <a:solidFill>
                <a:srgbClr val="FF9900"/>
              </a:solidFill>
            </a:endParaRPr>
          </a:p>
        </p:txBody>
      </p:sp>
      <p:sp>
        <p:nvSpPr>
          <p:cNvPr id="7" name="Tekstvak 6"/>
          <p:cNvSpPr txBox="1">
            <a:spLocks noChangeArrowheads="1"/>
          </p:cNvSpPr>
          <p:nvPr/>
        </p:nvSpPr>
        <p:spPr bwMode="auto">
          <a:xfrm>
            <a:off x="4943972" y="1104894"/>
            <a:ext cx="7318365" cy="4013406"/>
          </a:xfrm>
          <a:prstGeom prst="rect">
            <a:avLst/>
          </a:prstGeom>
          <a:noFill/>
          <a:ln w="9525">
            <a:noFill/>
            <a:miter lim="800000"/>
            <a:headEnd/>
            <a:tailEnd/>
          </a:ln>
        </p:spPr>
        <p:txBody>
          <a:bodyPr wrap="square" lIns="91440" tIns="45720" rIns="91440" bIns="45720" anchor="t">
            <a:spAutoFit/>
          </a:bodyPr>
          <a:lstStyle/>
          <a:p>
            <a:pPr fontAlgn="base">
              <a:lnSpc>
                <a:spcPct val="120000"/>
              </a:lnSpc>
              <a:spcAft>
                <a:spcPct val="0"/>
              </a:spcAft>
              <a:buClr>
                <a:srgbClr val="F02837"/>
              </a:buClr>
              <a:defRPr/>
            </a:pPr>
            <a:r>
              <a:rPr lang="en-US" sz="2400" b="1" err="1">
                <a:solidFill>
                  <a:srgbClr val="231973"/>
                </a:solidFill>
                <a:latin typeface="+mj-lt"/>
              </a:rPr>
              <a:t>Deeltijdopleiding</a:t>
            </a:r>
            <a:r>
              <a:rPr lang="nl-NL" sz="2000">
                <a:solidFill>
                  <a:srgbClr val="231973"/>
                </a:solidFill>
                <a:latin typeface="+mj-lt"/>
              </a:rPr>
              <a:t>-</a:t>
            </a:r>
            <a:endParaRPr lang="nl-NL" sz="2000">
              <a:solidFill>
                <a:srgbClr val="231973"/>
              </a:solidFill>
              <a:latin typeface="+mj-lt"/>
              <a:cs typeface="Calibri"/>
            </a:endParaRPr>
          </a:p>
          <a:p>
            <a:pPr marL="342900" indent="-342900" fontAlgn="base">
              <a:lnSpc>
                <a:spcPct val="120000"/>
              </a:lnSpc>
              <a:spcAft>
                <a:spcPct val="0"/>
              </a:spcAft>
              <a:buClr>
                <a:srgbClr val="F02837"/>
              </a:buClr>
              <a:buFont typeface="Arial"/>
              <a:buChar char="•"/>
              <a:defRPr/>
            </a:pPr>
            <a:r>
              <a:rPr lang="en-US" sz="2000" err="1">
                <a:solidFill>
                  <a:srgbClr val="231973"/>
                </a:solidFill>
                <a:latin typeface="+mj-lt"/>
              </a:rPr>
              <a:t>Collegegeld</a:t>
            </a:r>
            <a:r>
              <a:rPr lang="en-US" sz="2000">
                <a:solidFill>
                  <a:srgbClr val="231973"/>
                </a:solidFill>
                <a:latin typeface="+mj-lt"/>
              </a:rPr>
              <a:t>: € </a:t>
            </a:r>
            <a:r>
              <a:rPr lang="nl-NL" sz="2000">
                <a:solidFill>
                  <a:srgbClr val="231973"/>
                </a:solidFill>
                <a:latin typeface="+mj-lt"/>
              </a:rPr>
              <a:t>2314 </a:t>
            </a:r>
            <a:endParaRPr lang="nl-NL" sz="2000">
              <a:solidFill>
                <a:srgbClr val="231973"/>
              </a:solidFill>
              <a:latin typeface="+mj-lt"/>
              <a:cs typeface="Calibri"/>
            </a:endParaRPr>
          </a:p>
          <a:p>
            <a:pPr marL="342900" indent="-342900">
              <a:lnSpc>
                <a:spcPct val="120000"/>
              </a:lnSpc>
              <a:spcAft>
                <a:spcPct val="0"/>
              </a:spcAft>
              <a:buClr>
                <a:srgbClr val="F02837"/>
              </a:buClr>
              <a:buFont typeface="Arial"/>
              <a:buChar char="•"/>
              <a:defRPr/>
            </a:pPr>
            <a:r>
              <a:rPr lang="en-US" sz="2000" err="1">
                <a:solidFill>
                  <a:srgbClr val="231973"/>
                </a:solidFill>
                <a:latin typeface="+mj-lt"/>
              </a:rPr>
              <a:t>Opleiding</a:t>
            </a:r>
            <a:r>
              <a:rPr lang="en-US" sz="2000">
                <a:solidFill>
                  <a:srgbClr val="231973"/>
                </a:solidFill>
                <a:latin typeface="+mj-lt"/>
              </a:rPr>
              <a:t> in </a:t>
            </a:r>
            <a:r>
              <a:rPr lang="en-US" sz="2000" err="1">
                <a:solidFill>
                  <a:srgbClr val="231973"/>
                </a:solidFill>
                <a:latin typeface="+mj-lt"/>
              </a:rPr>
              <a:t>onderwijs</a:t>
            </a:r>
            <a:r>
              <a:rPr lang="en-US" sz="2000">
                <a:solidFill>
                  <a:srgbClr val="231973"/>
                </a:solidFill>
                <a:latin typeface="+mj-lt"/>
              </a:rPr>
              <a:t> </a:t>
            </a:r>
            <a:r>
              <a:rPr lang="en-US" sz="2000" err="1">
                <a:solidFill>
                  <a:srgbClr val="231973"/>
                </a:solidFill>
                <a:latin typeface="+mj-lt"/>
              </a:rPr>
              <a:t>en</a:t>
            </a:r>
            <a:r>
              <a:rPr lang="en-US" sz="2000">
                <a:solidFill>
                  <a:srgbClr val="231973"/>
                </a:solidFill>
                <a:latin typeface="+mj-lt"/>
              </a:rPr>
              <a:t>/of </a:t>
            </a:r>
            <a:r>
              <a:rPr lang="en-US" sz="2000" err="1">
                <a:solidFill>
                  <a:srgbClr val="231973"/>
                </a:solidFill>
                <a:latin typeface="+mj-lt"/>
              </a:rPr>
              <a:t>zorg</a:t>
            </a:r>
            <a:r>
              <a:rPr lang="en-US" sz="2000">
                <a:solidFill>
                  <a:srgbClr val="231973"/>
                </a:solidFill>
                <a:latin typeface="+mj-lt"/>
              </a:rPr>
              <a:t> </a:t>
            </a:r>
            <a:r>
              <a:rPr lang="en-US" sz="2000" err="1">
                <a:solidFill>
                  <a:srgbClr val="231973"/>
                </a:solidFill>
                <a:latin typeface="+mj-lt"/>
              </a:rPr>
              <a:t>gevolgd</a:t>
            </a:r>
            <a:r>
              <a:rPr lang="en-US" sz="2000">
                <a:solidFill>
                  <a:srgbClr val="231973"/>
                </a:solidFill>
                <a:latin typeface="+mj-lt"/>
              </a:rPr>
              <a:t>: let op! (</a:t>
            </a:r>
            <a:r>
              <a:rPr lang="en-US" sz="2000" err="1">
                <a:solidFill>
                  <a:srgbClr val="231973"/>
                </a:solidFill>
                <a:latin typeface="+mj-lt"/>
              </a:rPr>
              <a:t>instellingscollegegeld</a:t>
            </a:r>
            <a:r>
              <a:rPr lang="en-US" sz="2000">
                <a:solidFill>
                  <a:srgbClr val="231973"/>
                </a:solidFill>
                <a:latin typeface="+mj-lt"/>
              </a:rPr>
              <a:t> € </a:t>
            </a:r>
            <a:r>
              <a:rPr lang="nl-NL" sz="2000">
                <a:solidFill>
                  <a:srgbClr val="231973"/>
                </a:solidFill>
                <a:latin typeface="+mj-lt"/>
              </a:rPr>
              <a:t>3.483,- </a:t>
            </a:r>
            <a:r>
              <a:rPr lang="en-US" sz="2000">
                <a:solidFill>
                  <a:srgbClr val="231973"/>
                </a:solidFill>
                <a:latin typeface="+mj-lt"/>
              </a:rPr>
              <a:t>)</a:t>
            </a:r>
            <a:endParaRPr lang="en-US" sz="2000">
              <a:solidFill>
                <a:srgbClr val="231973"/>
              </a:solidFill>
              <a:latin typeface="+mj-lt"/>
              <a:cs typeface="Calibri"/>
            </a:endParaRPr>
          </a:p>
          <a:p>
            <a:pPr marL="342900" indent="-342900" fontAlgn="base">
              <a:lnSpc>
                <a:spcPct val="120000"/>
              </a:lnSpc>
              <a:spcAft>
                <a:spcPct val="0"/>
              </a:spcAft>
              <a:buClr>
                <a:srgbClr val="F02837"/>
              </a:buClr>
              <a:buFont typeface="Arial"/>
              <a:buChar char="•"/>
              <a:defRPr/>
            </a:pPr>
            <a:r>
              <a:rPr lang="en-US" sz="2000">
                <a:solidFill>
                  <a:srgbClr val="231973"/>
                </a:solidFill>
                <a:latin typeface="+mj-lt"/>
              </a:rPr>
              <a:t>Boeken: ca. € 600,- (</a:t>
            </a:r>
            <a:r>
              <a:rPr lang="en-US" sz="2000" err="1">
                <a:solidFill>
                  <a:srgbClr val="231973"/>
                </a:solidFill>
                <a:latin typeface="+mj-lt"/>
              </a:rPr>
              <a:t>jaarlijks</a:t>
            </a:r>
            <a:r>
              <a:rPr lang="en-US" sz="2000">
                <a:solidFill>
                  <a:srgbClr val="231973"/>
                </a:solidFill>
                <a:latin typeface="+mj-lt"/>
              </a:rPr>
              <a:t>)</a:t>
            </a:r>
          </a:p>
          <a:p>
            <a:pPr marL="342900" indent="-342900" fontAlgn="base">
              <a:lnSpc>
                <a:spcPct val="120000"/>
              </a:lnSpc>
              <a:spcAft>
                <a:spcPct val="0"/>
              </a:spcAft>
              <a:buClr>
                <a:srgbClr val="F02837"/>
              </a:buClr>
              <a:buFont typeface="Arial"/>
              <a:buChar char="•"/>
              <a:defRPr/>
            </a:pPr>
            <a:r>
              <a:rPr lang="en-US" sz="2000" err="1">
                <a:solidFill>
                  <a:srgbClr val="231973"/>
                </a:solidFill>
                <a:latin typeface="+mj-lt"/>
              </a:rPr>
              <a:t>Mogelijkheid</a:t>
            </a:r>
            <a:r>
              <a:rPr lang="en-US" sz="2000">
                <a:solidFill>
                  <a:srgbClr val="231973"/>
                </a:solidFill>
                <a:latin typeface="+mj-lt"/>
              </a:rPr>
              <a:t> tot </a:t>
            </a:r>
            <a:r>
              <a:rPr lang="en-US" sz="2000" err="1">
                <a:solidFill>
                  <a:srgbClr val="231973"/>
                </a:solidFill>
                <a:latin typeface="+mj-lt"/>
              </a:rPr>
              <a:t>tegemoetkoming</a:t>
            </a:r>
            <a:r>
              <a:rPr lang="en-US" sz="2000">
                <a:solidFill>
                  <a:srgbClr val="231973"/>
                </a:solidFill>
                <a:latin typeface="+mj-lt"/>
              </a:rPr>
              <a:t> </a:t>
            </a:r>
            <a:r>
              <a:rPr lang="en-US" sz="2000" err="1">
                <a:solidFill>
                  <a:srgbClr val="231973"/>
                </a:solidFill>
                <a:latin typeface="+mj-lt"/>
              </a:rPr>
              <a:t>studiekosten</a:t>
            </a:r>
            <a:r>
              <a:rPr lang="en-US" sz="2000">
                <a:solidFill>
                  <a:srgbClr val="231973"/>
                </a:solidFill>
                <a:latin typeface="+mj-lt"/>
              </a:rPr>
              <a:t> (</a:t>
            </a:r>
            <a:r>
              <a:rPr lang="en-US" sz="2000">
                <a:solidFill>
                  <a:srgbClr val="231973"/>
                </a:solidFill>
                <a:latin typeface="+mj-lt"/>
                <a:hlinkClick r:id="rId2">
                  <a:extLst>
                    <a:ext uri="{A12FA001-AC4F-418D-AE19-62706E023703}">
                      <ahyp:hlinkClr xmlns:ahyp="http://schemas.microsoft.com/office/drawing/2018/hyperlinkcolor" val="tx"/>
                    </a:ext>
                  </a:extLst>
                </a:hlinkClick>
              </a:rPr>
              <a:t>DUO</a:t>
            </a:r>
            <a:r>
              <a:rPr lang="en-US" sz="2000">
                <a:solidFill>
                  <a:srgbClr val="231973"/>
                </a:solidFill>
                <a:latin typeface="+mj-lt"/>
              </a:rPr>
              <a:t>) </a:t>
            </a:r>
          </a:p>
          <a:p>
            <a:pPr marL="342900" indent="-342900">
              <a:lnSpc>
                <a:spcPct val="120000"/>
              </a:lnSpc>
              <a:spcAft>
                <a:spcPct val="0"/>
              </a:spcAft>
              <a:buClr>
                <a:srgbClr val="F02837"/>
              </a:buClr>
              <a:buFont typeface="Arial"/>
              <a:buChar char="•"/>
              <a:defRPr/>
            </a:pPr>
            <a:endParaRPr lang="en-US" sz="2000">
              <a:solidFill>
                <a:srgbClr val="231973"/>
              </a:solidFill>
              <a:latin typeface="Calibri" panose="020F0502020204030204" pitchFamily="34" charset="0"/>
              <a:cs typeface="Calibri"/>
            </a:endParaRPr>
          </a:p>
          <a:p>
            <a:pPr>
              <a:spcBef>
                <a:spcPct val="0"/>
              </a:spcBef>
              <a:buClr>
                <a:srgbClr val="F02837"/>
              </a:buClr>
              <a:defRPr/>
            </a:pPr>
            <a:r>
              <a:rPr lang="nl-NL" sz="2400" b="1">
                <a:solidFill>
                  <a:srgbClr val="231973"/>
                </a:solidFill>
                <a:latin typeface="Calibri"/>
                <a:cs typeface="Calibri"/>
              </a:rPr>
              <a:t>Zij-instroom</a:t>
            </a:r>
            <a:endParaRPr lang="en-US" sz="2400">
              <a:latin typeface="Calibri"/>
              <a:ea typeface="+mn-lt"/>
              <a:cs typeface="Calibri"/>
            </a:endParaRPr>
          </a:p>
          <a:p>
            <a:pPr marL="285750" indent="-285750">
              <a:spcBef>
                <a:spcPct val="0"/>
              </a:spcBef>
              <a:buClr>
                <a:srgbClr val="F02837"/>
              </a:buClr>
              <a:buFont typeface="Arial"/>
              <a:buChar char="•"/>
              <a:defRPr/>
            </a:pPr>
            <a:r>
              <a:rPr lang="nl-NL" sz="2000">
                <a:solidFill>
                  <a:srgbClr val="231973"/>
                </a:solidFill>
                <a:latin typeface="Calibri"/>
                <a:cs typeface="Calibri"/>
              </a:rPr>
              <a:t>Geschiktheidsonderzoek € 2.195,-</a:t>
            </a:r>
            <a:endParaRPr lang="en-US" sz="2000">
              <a:solidFill>
                <a:srgbClr val="231973"/>
              </a:solidFill>
              <a:latin typeface="Calibri"/>
              <a:cs typeface="Calibri"/>
            </a:endParaRPr>
          </a:p>
          <a:p>
            <a:pPr marL="285750" indent="-285750">
              <a:spcBef>
                <a:spcPct val="0"/>
              </a:spcBef>
              <a:buClr>
                <a:srgbClr val="F02837"/>
              </a:buClr>
              <a:buFont typeface="Arial"/>
              <a:buChar char="•"/>
              <a:defRPr/>
            </a:pPr>
            <a:r>
              <a:rPr lang="nl-NL" sz="2000">
                <a:solidFill>
                  <a:srgbClr val="231973"/>
                </a:solidFill>
                <a:latin typeface="Calibri"/>
                <a:cs typeface="Calibri"/>
              </a:rPr>
              <a:t>Subsidie € 25.000 voor bestuur</a:t>
            </a:r>
            <a:endParaRPr lang="en-US" sz="2000">
              <a:solidFill>
                <a:srgbClr val="231973"/>
              </a:solidFill>
              <a:latin typeface="Calibri"/>
              <a:ea typeface="+mn-lt"/>
              <a:cs typeface="Calibri"/>
            </a:endParaRPr>
          </a:p>
          <a:p>
            <a:pPr fontAlgn="base">
              <a:spcBef>
                <a:spcPct val="0"/>
              </a:spcBef>
              <a:spcAft>
                <a:spcPct val="0"/>
              </a:spcAft>
              <a:defRPr/>
            </a:pPr>
            <a:endParaRPr lang="nl-NL">
              <a:solidFill>
                <a:srgbClr val="002060"/>
              </a:solidFill>
              <a:latin typeface="Calibri" panose="020F0502020204030204" pitchFamily="34" charset="0"/>
              <a:cs typeface="Calibri" panose="020F0502020204030204" pitchFamily="34" charset="0"/>
            </a:endParaRPr>
          </a:p>
        </p:txBody>
      </p:sp>
      <p:sp>
        <p:nvSpPr>
          <p:cNvPr id="6" name="Titel 1"/>
          <p:cNvSpPr txBox="1">
            <a:spLocks/>
          </p:cNvSpPr>
          <p:nvPr/>
        </p:nvSpPr>
        <p:spPr bwMode="auto">
          <a:xfrm>
            <a:off x="827072" y="390342"/>
            <a:ext cx="9962060" cy="58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utura Std Book"/>
              </a:defRPr>
            </a:lvl2pPr>
            <a:lvl3pPr algn="ctr" rtl="0" eaLnBrk="0" fontAlgn="base" hangingPunct="0">
              <a:spcBef>
                <a:spcPct val="0"/>
              </a:spcBef>
              <a:spcAft>
                <a:spcPct val="0"/>
              </a:spcAft>
              <a:defRPr sz="4400">
                <a:solidFill>
                  <a:schemeClr val="tx2"/>
                </a:solidFill>
                <a:latin typeface="Futura Std Book"/>
              </a:defRPr>
            </a:lvl3pPr>
            <a:lvl4pPr algn="ctr" rtl="0" eaLnBrk="0" fontAlgn="base" hangingPunct="0">
              <a:spcBef>
                <a:spcPct val="0"/>
              </a:spcBef>
              <a:spcAft>
                <a:spcPct val="0"/>
              </a:spcAft>
              <a:defRPr sz="4400">
                <a:solidFill>
                  <a:schemeClr val="tx2"/>
                </a:solidFill>
                <a:latin typeface="Futura Std Book"/>
              </a:defRPr>
            </a:lvl4pPr>
            <a:lvl5pPr algn="ctr" rtl="0" eaLnBrk="0" fontAlgn="base" hangingPunct="0">
              <a:spcBef>
                <a:spcPct val="0"/>
              </a:spcBef>
              <a:spcAft>
                <a:spcPct val="0"/>
              </a:spcAft>
              <a:defRPr sz="4400">
                <a:solidFill>
                  <a:schemeClr val="tx2"/>
                </a:solidFill>
                <a:latin typeface="Futura Std Book"/>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nl-NL" sz="2800" b="1">
                <a:solidFill>
                  <a:srgbClr val="F02837"/>
                </a:solidFill>
                <a:latin typeface="Calibri" panose="020F0502020204030204" pitchFamily="34" charset="0"/>
                <a:ea typeface="+mn-ea"/>
                <a:cs typeface="+mn-cs"/>
              </a:rPr>
              <a:t>STUDIEKOSTEN</a:t>
            </a:r>
          </a:p>
        </p:txBody>
      </p:sp>
      <p:pic>
        <p:nvPicPr>
          <p:cNvPr id="9" name="Afbeelding 8">
            <a:extLst>
              <a:ext uri="{FF2B5EF4-FFF2-40B4-BE49-F238E27FC236}">
                <a16:creationId xmlns:a16="http://schemas.microsoft.com/office/drawing/2014/main" id="{E31E9FE1-8056-4BFB-8636-69C89DCD8E2F}"/>
              </a:ext>
            </a:extLst>
          </p:cNvPr>
          <p:cNvPicPr>
            <a:picLocks noChangeAspect="1"/>
          </p:cNvPicPr>
          <p:nvPr/>
        </p:nvPicPr>
        <p:blipFill>
          <a:blip r:embed="rId3"/>
          <a:stretch>
            <a:fillRect/>
          </a:stretch>
        </p:blipFill>
        <p:spPr>
          <a:xfrm rot="10800000">
            <a:off x="2178178" y="2199160"/>
            <a:ext cx="2230951" cy="2230951"/>
          </a:xfrm>
          <a:prstGeom prst="rect">
            <a:avLst/>
          </a:prstGeom>
        </p:spPr>
      </p:pic>
      <p:pic>
        <p:nvPicPr>
          <p:cNvPr id="14" name="Afbeelding 13" descr="Afbeelding met persoon, vrouw, glimlachen, shirt&#10;&#10;Automatisch gegenereerde beschrijving">
            <a:extLst>
              <a:ext uri="{FF2B5EF4-FFF2-40B4-BE49-F238E27FC236}">
                <a16:creationId xmlns:a16="http://schemas.microsoft.com/office/drawing/2014/main" id="{6E4A0EE3-A8E7-466A-9BDE-D5EE3DFFBC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674" y="1891320"/>
            <a:ext cx="4475206" cy="4298220"/>
          </a:xfrm>
          <a:prstGeom prst="rect">
            <a:avLst/>
          </a:prstGeom>
        </p:spPr>
      </p:pic>
      <p:pic>
        <p:nvPicPr>
          <p:cNvPr id="2" name="Afbeelding 1">
            <a:extLst>
              <a:ext uri="{FF2B5EF4-FFF2-40B4-BE49-F238E27FC236}">
                <a16:creationId xmlns:a16="http://schemas.microsoft.com/office/drawing/2014/main" id="{3E13A096-E802-64FB-60DF-25C671C289E7}"/>
              </a:ext>
            </a:extLst>
          </p:cNvPr>
          <p:cNvPicPr>
            <a:picLocks noChangeAspect="1"/>
          </p:cNvPicPr>
          <p:nvPr/>
        </p:nvPicPr>
        <p:blipFill>
          <a:blip r:embed="rId5"/>
          <a:srcRect/>
          <a:stretch/>
        </p:blipFill>
        <p:spPr>
          <a:xfrm>
            <a:off x="6559217" y="4833590"/>
            <a:ext cx="4683671" cy="1891518"/>
          </a:xfrm>
          <a:prstGeom prst="rect">
            <a:avLst/>
          </a:prstGeom>
        </p:spPr>
      </p:pic>
      <p:sp>
        <p:nvSpPr>
          <p:cNvPr id="8" name="Tekstvak 7">
            <a:extLst>
              <a:ext uri="{FF2B5EF4-FFF2-40B4-BE49-F238E27FC236}">
                <a16:creationId xmlns:a16="http://schemas.microsoft.com/office/drawing/2014/main" id="{AF795F67-1BBD-4692-9744-0BBE161E1CA9}"/>
              </a:ext>
            </a:extLst>
          </p:cNvPr>
          <p:cNvSpPr txBox="1"/>
          <p:nvPr/>
        </p:nvSpPr>
        <p:spPr>
          <a:xfrm>
            <a:off x="6762820" y="4836442"/>
            <a:ext cx="4006161" cy="1631216"/>
          </a:xfrm>
          <a:prstGeom prst="rect">
            <a:avLst/>
          </a:prstGeom>
          <a:noFill/>
        </p:spPr>
        <p:txBody>
          <a:bodyPr wrap="square" lIns="91440" tIns="45720" rIns="91440" bIns="45720" rtlCol="0" anchor="t">
            <a:spAutoFit/>
          </a:bodyPr>
          <a:lstStyle/>
          <a:p>
            <a:r>
              <a:rPr lang="nl-NL" sz="1800" b="1" u="sng">
                <a:solidFill>
                  <a:schemeClr val="bg1"/>
                </a:solidFill>
                <a:latin typeface="+mj-lt"/>
                <a:cs typeface="Verdana"/>
                <a:hlinkClick r:id="rId6">
                  <a:extLst>
                    <a:ext uri="{A12FA001-AC4F-418D-AE19-62706E023703}">
                      <ahyp:hlinkClr xmlns:ahyp="http://schemas.microsoft.com/office/drawing/2018/hyperlinkcolor" val="tx"/>
                    </a:ext>
                  </a:extLst>
                </a:hlinkClick>
              </a:rPr>
              <a:t>Profiteer van subsidieregeling tweede lerarenopleiding</a:t>
            </a:r>
            <a:r>
              <a:rPr lang="nl-NL" sz="1800" b="1" u="sng">
                <a:solidFill>
                  <a:schemeClr val="bg1"/>
                </a:solidFill>
                <a:latin typeface="+mj-lt"/>
                <a:cs typeface="Verdana"/>
              </a:rPr>
              <a:t>!</a:t>
            </a:r>
            <a:br>
              <a:rPr lang="nl-NL" sz="1800" b="1">
                <a:solidFill>
                  <a:schemeClr val="bg1"/>
                </a:solidFill>
                <a:latin typeface="+mj-lt"/>
                <a:cs typeface="Verdana"/>
              </a:rPr>
            </a:br>
            <a:r>
              <a:rPr lang="nl-NL" sz="1600">
                <a:solidFill>
                  <a:schemeClr val="bg1"/>
                </a:solidFill>
                <a:latin typeface="+mj-lt"/>
                <a:cs typeface="Verdana"/>
              </a:rPr>
              <a:t>Aanvragen kunnen worden ingediend van 1 oktober t/m 31 december in het eerste jaar van de lerarenopleiding. De subsidie bedraagt </a:t>
            </a:r>
            <a:br>
              <a:rPr lang="nl-NL" sz="1600">
                <a:solidFill>
                  <a:schemeClr val="bg1"/>
                </a:solidFill>
                <a:latin typeface="+mj-lt"/>
                <a:cs typeface="Verdana"/>
              </a:rPr>
            </a:br>
            <a:r>
              <a:rPr lang="nl-NL" sz="1600">
                <a:solidFill>
                  <a:schemeClr val="bg1"/>
                </a:solidFill>
                <a:latin typeface="+mj-lt"/>
                <a:cs typeface="Verdana"/>
              </a:rPr>
              <a:t>€ 3.500,- per aanvrager</a:t>
            </a:r>
            <a:endParaRPr lang="nl-NL">
              <a:solidFill>
                <a:schemeClr val="bg1"/>
              </a:solidFill>
            </a:endParaRPr>
          </a:p>
        </p:txBody>
      </p:sp>
    </p:spTree>
    <p:extLst>
      <p:ext uri="{BB962C8B-B14F-4D97-AF65-F5344CB8AC3E}">
        <p14:creationId xmlns:p14="http://schemas.microsoft.com/office/powerpoint/2010/main" val="4281776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73F10A-6CBB-4DC9-B90B-2F970D574D45}"/>
              </a:ext>
            </a:extLst>
          </p:cNvPr>
          <p:cNvSpPr>
            <a:spLocks noGrp="1"/>
          </p:cNvSpPr>
          <p:nvPr>
            <p:ph type="ctrTitle"/>
          </p:nvPr>
        </p:nvSpPr>
        <p:spPr>
          <a:xfrm>
            <a:off x="2608236" y="1747908"/>
            <a:ext cx="7956497" cy="955701"/>
          </a:xfrm>
        </p:spPr>
        <p:txBody>
          <a:bodyPr anchor="t" anchorCtr="0">
            <a:normAutofit/>
          </a:bodyPr>
          <a:lstStyle/>
          <a:p>
            <a:r>
              <a:rPr lang="nl-NL" sz="5400" b="1">
                <a:solidFill>
                  <a:schemeClr val="bg1"/>
                </a:solidFill>
              </a:rPr>
              <a:t>TOT slot</a:t>
            </a:r>
            <a:endParaRPr lang="nl-NL"/>
          </a:p>
        </p:txBody>
      </p:sp>
      <p:sp>
        <p:nvSpPr>
          <p:cNvPr id="5" name="Ondertitel 4">
            <a:extLst>
              <a:ext uri="{FF2B5EF4-FFF2-40B4-BE49-F238E27FC236}">
                <a16:creationId xmlns:a16="http://schemas.microsoft.com/office/drawing/2014/main" id="{E9BE1C82-ED91-4551-B21A-C01022F6A4FF}"/>
              </a:ext>
            </a:extLst>
          </p:cNvPr>
          <p:cNvSpPr>
            <a:spLocks noGrp="1"/>
          </p:cNvSpPr>
          <p:nvPr>
            <p:ph type="subTitle" idx="1"/>
          </p:nvPr>
        </p:nvSpPr>
        <p:spPr>
          <a:xfrm>
            <a:off x="3322015" y="2890320"/>
            <a:ext cx="6528938" cy="538680"/>
          </a:xfrm>
        </p:spPr>
        <p:txBody>
          <a:bodyPr>
            <a:noAutofit/>
          </a:bodyPr>
          <a:lstStyle/>
          <a:p>
            <a:r>
              <a:rPr lang="nl-NL">
                <a:solidFill>
                  <a:srgbClr val="F02837"/>
                </a:solidFill>
              </a:rPr>
              <a:t>Wat we je nog willen meegeven…</a:t>
            </a:r>
          </a:p>
        </p:txBody>
      </p:sp>
    </p:spTree>
    <p:extLst>
      <p:ext uri="{BB962C8B-B14F-4D97-AF65-F5344CB8AC3E}">
        <p14:creationId xmlns:p14="http://schemas.microsoft.com/office/powerpoint/2010/main" val="2057048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F94CD-6B8D-F34E-8C04-2AAC46FF715F}"/>
              </a:ext>
            </a:extLst>
          </p:cNvPr>
          <p:cNvSpPr>
            <a:spLocks noGrp="1"/>
          </p:cNvSpPr>
          <p:nvPr>
            <p:ph type="ctrTitle"/>
          </p:nvPr>
        </p:nvSpPr>
        <p:spPr>
          <a:xfrm>
            <a:off x="2117751" y="1170891"/>
            <a:ext cx="7956497" cy="917601"/>
          </a:xfrm>
        </p:spPr>
        <p:txBody>
          <a:bodyPr anchor="t" anchorCtr="0">
            <a:normAutofit/>
          </a:bodyPr>
          <a:lstStyle/>
          <a:p>
            <a:r>
              <a:rPr lang="nl-NL"/>
              <a:t>Studeren op De </a:t>
            </a:r>
            <a:r>
              <a:rPr lang="nl-NL" err="1"/>
              <a:t>kempel</a:t>
            </a:r>
            <a:endParaRPr lang="nl-NL"/>
          </a:p>
        </p:txBody>
      </p:sp>
      <p:sp>
        <p:nvSpPr>
          <p:cNvPr id="3" name="Ondertitel 2">
            <a:extLst>
              <a:ext uri="{FF2B5EF4-FFF2-40B4-BE49-F238E27FC236}">
                <a16:creationId xmlns:a16="http://schemas.microsoft.com/office/drawing/2014/main" id="{0CAA1C06-F4B2-3E46-A614-1A7CE896DDD9}"/>
              </a:ext>
            </a:extLst>
          </p:cNvPr>
          <p:cNvSpPr>
            <a:spLocks noGrp="1"/>
          </p:cNvSpPr>
          <p:nvPr>
            <p:ph type="subTitle" idx="1"/>
          </p:nvPr>
        </p:nvSpPr>
        <p:spPr>
          <a:xfrm>
            <a:off x="3127416" y="2263955"/>
            <a:ext cx="8054934" cy="538680"/>
          </a:xfrm>
        </p:spPr>
        <p:txBody>
          <a:bodyPr>
            <a:noAutofit/>
          </a:bodyPr>
          <a:lstStyle/>
          <a:p>
            <a:r>
              <a:rPr lang="nl-NL" sz="1800" b="1">
                <a:solidFill>
                  <a:srgbClr val="231973"/>
                </a:solidFill>
                <a:latin typeface="+mn-lt"/>
              </a:rPr>
              <a:t>Een goede sfeer dankzij ons kleinschalige en toegankelijke karakter</a:t>
            </a:r>
          </a:p>
          <a:p>
            <a:endParaRPr lang="nl-NL" sz="1800" b="1">
              <a:solidFill>
                <a:srgbClr val="231973"/>
              </a:solidFill>
              <a:latin typeface="+mn-lt"/>
            </a:endParaRPr>
          </a:p>
          <a:p>
            <a:r>
              <a:rPr lang="nl-NL" sz="1800" b="1">
                <a:solidFill>
                  <a:srgbClr val="231973"/>
                </a:solidFill>
                <a:latin typeface="+mn-lt"/>
              </a:rPr>
              <a:t>Betrokken en bevlogen docenten die onze studenten écht kennen en </a:t>
            </a:r>
            <a:br>
              <a:rPr lang="nl-NL" sz="1800" b="1">
                <a:solidFill>
                  <a:srgbClr val="231973"/>
                </a:solidFill>
                <a:latin typeface="+mn-lt"/>
              </a:rPr>
            </a:br>
            <a:r>
              <a:rPr lang="nl-NL" sz="1800" b="1">
                <a:solidFill>
                  <a:srgbClr val="231973"/>
                </a:solidFill>
                <a:latin typeface="+mn-lt"/>
              </a:rPr>
              <a:t>passie voor hun vak hebben</a:t>
            </a:r>
          </a:p>
          <a:p>
            <a:pPr marL="0" indent="0">
              <a:buNone/>
            </a:pPr>
            <a:endParaRPr lang="nl-NL" sz="1800" b="1">
              <a:solidFill>
                <a:srgbClr val="231973"/>
              </a:solidFill>
              <a:latin typeface="+mn-lt"/>
            </a:endParaRPr>
          </a:p>
          <a:p>
            <a:r>
              <a:rPr lang="nl-NL" sz="1800" b="1">
                <a:solidFill>
                  <a:srgbClr val="231973"/>
                </a:solidFill>
                <a:latin typeface="+mn-lt"/>
              </a:rPr>
              <a:t>Onze onderwijsorganisatie is strak georganiseerd en we bieden kwaliteit </a:t>
            </a:r>
            <a:br>
              <a:rPr lang="nl-NL" sz="1800" b="1">
                <a:solidFill>
                  <a:srgbClr val="231973"/>
                </a:solidFill>
                <a:latin typeface="+mn-lt"/>
              </a:rPr>
            </a:br>
            <a:r>
              <a:rPr lang="nl-NL" sz="1800" b="1">
                <a:solidFill>
                  <a:srgbClr val="231973"/>
                </a:solidFill>
                <a:latin typeface="+mn-lt"/>
              </a:rPr>
              <a:t>op alle fronten</a:t>
            </a:r>
          </a:p>
          <a:p>
            <a:endParaRPr lang="nl-NL" sz="1800">
              <a:solidFill>
                <a:srgbClr val="231973"/>
              </a:solidFill>
              <a:latin typeface="+mn-lt"/>
            </a:endParaRPr>
          </a:p>
          <a:p>
            <a:r>
              <a:rPr lang="nl-NL" sz="1800" b="1">
                <a:solidFill>
                  <a:srgbClr val="231973"/>
                </a:solidFill>
                <a:latin typeface="+mn-lt"/>
              </a:rPr>
              <a:t>Kempel-leraren hebben een streepje voor bij basisscholen in de regio</a:t>
            </a:r>
          </a:p>
          <a:p>
            <a:endParaRPr lang="nl-NL" sz="1800" b="1">
              <a:solidFill>
                <a:srgbClr val="231973"/>
              </a:solidFill>
              <a:latin typeface="+mn-lt"/>
            </a:endParaRPr>
          </a:p>
          <a:p>
            <a:r>
              <a:rPr lang="nl-NL" sz="1800" b="1">
                <a:solidFill>
                  <a:srgbClr val="231973"/>
                </a:solidFill>
                <a:latin typeface="+mn-lt"/>
              </a:rPr>
              <a:t>En niet vergeten: we zijn al acht jaar op het rij verkozen </a:t>
            </a:r>
            <a:r>
              <a:rPr lang="nl-NL" sz="1800">
                <a:solidFill>
                  <a:srgbClr val="231973"/>
                </a:solidFill>
                <a:latin typeface="+mn-lt"/>
              </a:rPr>
              <a:t>tot de beste pabo van Nederland volgens de Keuzegids Hbo</a:t>
            </a:r>
          </a:p>
        </p:txBody>
      </p:sp>
    </p:spTree>
    <p:extLst>
      <p:ext uri="{BB962C8B-B14F-4D97-AF65-F5344CB8AC3E}">
        <p14:creationId xmlns:p14="http://schemas.microsoft.com/office/powerpoint/2010/main" val="2431098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540E5-6A1F-4C86-ACF0-F5AD60D3C1FA}"/>
              </a:ext>
            </a:extLst>
          </p:cNvPr>
          <p:cNvSpPr>
            <a:spLocks noGrp="1"/>
          </p:cNvSpPr>
          <p:nvPr>
            <p:ph type="title"/>
          </p:nvPr>
        </p:nvSpPr>
        <p:spPr>
          <a:xfrm>
            <a:off x="3171432" y="684214"/>
            <a:ext cx="9972675" cy="535259"/>
          </a:xfrm>
        </p:spPr>
        <p:txBody>
          <a:bodyPr>
            <a:normAutofit/>
          </a:bodyPr>
          <a:lstStyle/>
          <a:p>
            <a:r>
              <a:rPr lang="nl-NL" sz="2800" b="1">
                <a:solidFill>
                  <a:srgbClr val="F02837"/>
                </a:solidFill>
              </a:rPr>
              <a:t>INSCHRIJVEN &amp; STARTEN</a:t>
            </a:r>
          </a:p>
        </p:txBody>
      </p:sp>
      <p:sp>
        <p:nvSpPr>
          <p:cNvPr id="3" name="Tijdelijke aanduiding voor inhoud 2">
            <a:extLst>
              <a:ext uri="{FF2B5EF4-FFF2-40B4-BE49-F238E27FC236}">
                <a16:creationId xmlns:a16="http://schemas.microsoft.com/office/drawing/2014/main" id="{067323F7-B178-4D34-8AD5-DDEDF7A846D5}"/>
              </a:ext>
            </a:extLst>
          </p:cNvPr>
          <p:cNvSpPr>
            <a:spLocks noGrp="1"/>
          </p:cNvSpPr>
          <p:nvPr>
            <p:ph sz="half" idx="1"/>
          </p:nvPr>
        </p:nvSpPr>
        <p:spPr>
          <a:xfrm>
            <a:off x="5409140" y="1720329"/>
            <a:ext cx="6614518" cy="4358642"/>
          </a:xfrm>
        </p:spPr>
        <p:txBody>
          <a:bodyPr vert="horz" lIns="91440" tIns="45720" rIns="91440" bIns="45720" rtlCol="0" anchor="t">
            <a:normAutofit/>
          </a:bodyPr>
          <a:lstStyle/>
          <a:p>
            <a:pPr marL="0" indent="0">
              <a:buNone/>
            </a:pPr>
            <a:r>
              <a:rPr lang="nl-NL" b="1" dirty="0">
                <a:solidFill>
                  <a:srgbClr val="231973"/>
                </a:solidFill>
                <a:latin typeface="+mj-lt"/>
              </a:rPr>
              <a:t>Verkorte deeltijd</a:t>
            </a:r>
          </a:p>
          <a:p>
            <a:pPr>
              <a:buClr>
                <a:srgbClr val="F02837"/>
              </a:buClr>
            </a:pPr>
            <a:r>
              <a:rPr lang="nl-NL" sz="2000" dirty="0">
                <a:solidFill>
                  <a:srgbClr val="231973"/>
                </a:solidFill>
                <a:latin typeface="+mj-lt"/>
                <a:cs typeface="+mn-cs"/>
              </a:rPr>
              <a:t>Start in september </a:t>
            </a:r>
            <a:endParaRPr lang="nl-NL" sz="2000" dirty="0">
              <a:solidFill>
                <a:srgbClr val="231973"/>
              </a:solidFill>
              <a:latin typeface="+mj-lt"/>
              <a:cs typeface="Calibri"/>
            </a:endParaRPr>
          </a:p>
          <a:p>
            <a:pPr>
              <a:buClr>
                <a:srgbClr val="F02837"/>
              </a:buClr>
            </a:pPr>
            <a:r>
              <a:rPr lang="nl-NL" sz="2000" dirty="0">
                <a:solidFill>
                  <a:srgbClr val="231973"/>
                </a:solidFill>
                <a:latin typeface="+mj-lt"/>
                <a:cs typeface="+mn-cs"/>
              </a:rPr>
              <a:t>Inschrijven via Studielink</a:t>
            </a:r>
            <a:endParaRPr lang="nl-NL" sz="2000" dirty="0">
              <a:solidFill>
                <a:srgbClr val="231973"/>
              </a:solidFill>
              <a:latin typeface="+mj-lt"/>
              <a:cs typeface="Calibri"/>
            </a:endParaRPr>
          </a:p>
          <a:p>
            <a:pPr>
              <a:buClr>
                <a:srgbClr val="F02837"/>
              </a:buClr>
            </a:pPr>
            <a:r>
              <a:rPr lang="nl-NL" sz="2000" dirty="0">
                <a:solidFill>
                  <a:srgbClr val="231973"/>
                </a:solidFill>
                <a:latin typeface="+mj-lt"/>
                <a:cs typeface="Calibri"/>
              </a:rPr>
              <a:t>Kempel-intake in 16 </a:t>
            </a:r>
            <a:r>
              <a:rPr lang="nl-NL" sz="2000">
                <a:solidFill>
                  <a:srgbClr val="231973"/>
                </a:solidFill>
                <a:latin typeface="+mj-lt"/>
                <a:cs typeface="Calibri"/>
              </a:rPr>
              <a:t>mei of </a:t>
            </a:r>
            <a:r>
              <a:rPr lang="nl-NL" sz="2000" dirty="0">
                <a:solidFill>
                  <a:srgbClr val="231973"/>
                </a:solidFill>
                <a:latin typeface="+mj-lt"/>
                <a:cs typeface="Calibri"/>
              </a:rPr>
              <a:t>24 augustus</a:t>
            </a:r>
          </a:p>
          <a:p>
            <a:pPr marL="0" indent="0">
              <a:buNone/>
            </a:pPr>
            <a:endParaRPr lang="nl-NL" sz="2000" b="1" dirty="0">
              <a:solidFill>
                <a:srgbClr val="231973"/>
              </a:solidFill>
              <a:latin typeface="+mj-lt"/>
            </a:endParaRPr>
          </a:p>
          <a:p>
            <a:pPr marL="0" indent="0">
              <a:buNone/>
            </a:pPr>
            <a:r>
              <a:rPr lang="nl-NL" b="1" dirty="0" err="1">
                <a:solidFill>
                  <a:srgbClr val="231973"/>
                </a:solidFill>
                <a:latin typeface="+mj-lt"/>
              </a:rPr>
              <a:t>Zij-instroom</a:t>
            </a:r>
            <a:endParaRPr lang="nl-NL" b="1" dirty="0">
              <a:solidFill>
                <a:srgbClr val="231973"/>
              </a:solidFill>
              <a:latin typeface="+mj-lt"/>
            </a:endParaRPr>
          </a:p>
          <a:p>
            <a:pPr>
              <a:buClr>
                <a:srgbClr val="F02837"/>
              </a:buClr>
            </a:pPr>
            <a:r>
              <a:rPr lang="nl-NL" sz="2000" dirty="0">
                <a:solidFill>
                  <a:srgbClr val="231973"/>
                </a:solidFill>
                <a:latin typeface="+mj-lt"/>
                <a:cs typeface="+mn-cs"/>
              </a:rPr>
              <a:t>Start opleiding in september en februari </a:t>
            </a:r>
            <a:endParaRPr lang="nl-NL" sz="2000" dirty="0">
              <a:solidFill>
                <a:srgbClr val="231973"/>
              </a:solidFill>
              <a:latin typeface="+mj-lt"/>
              <a:cs typeface="Calibri"/>
            </a:endParaRPr>
          </a:p>
          <a:p>
            <a:pPr>
              <a:buClr>
                <a:srgbClr val="F02837"/>
              </a:buClr>
            </a:pPr>
            <a:r>
              <a:rPr lang="nl-NL" sz="2000" dirty="0">
                <a:solidFill>
                  <a:srgbClr val="231973"/>
                </a:solidFill>
                <a:latin typeface="+mj-lt"/>
                <a:cs typeface="Calibri"/>
              </a:rPr>
              <a:t>Startbijeenkomst 13 april 2023</a:t>
            </a:r>
            <a:endParaRPr lang="nl-NL" sz="2000" dirty="0">
              <a:ea typeface="Verdana"/>
              <a:cs typeface="+mn-cs"/>
            </a:endParaRPr>
          </a:p>
          <a:p>
            <a:pPr>
              <a:buClr>
                <a:srgbClr val="F02837"/>
              </a:buClr>
            </a:pPr>
            <a:r>
              <a:rPr lang="nl-NL" sz="2000" dirty="0">
                <a:solidFill>
                  <a:srgbClr val="231973"/>
                </a:solidFill>
                <a:latin typeface="+mj-lt"/>
                <a:cs typeface="+mn-cs"/>
              </a:rPr>
              <a:t>Geschiktheidsonderzoek aanvragen </a:t>
            </a:r>
            <a:r>
              <a:rPr lang="nl-NL" sz="2000" b="1" dirty="0">
                <a:solidFill>
                  <a:srgbClr val="231973"/>
                </a:solidFill>
                <a:latin typeface="+mj-lt"/>
                <a:cs typeface="+mn-cs"/>
              </a:rPr>
              <a:t>voor</a:t>
            </a:r>
            <a:r>
              <a:rPr lang="nl-NL" sz="2000" dirty="0">
                <a:solidFill>
                  <a:srgbClr val="231973"/>
                </a:solidFill>
                <a:latin typeface="+mj-lt"/>
                <a:cs typeface="+mn-cs"/>
              </a:rPr>
              <a:t> </a:t>
            </a:r>
            <a:r>
              <a:rPr lang="nl-NL" sz="2000" b="1" dirty="0">
                <a:solidFill>
                  <a:srgbClr val="231973"/>
                </a:solidFill>
                <a:latin typeface="+mj-lt"/>
                <a:cs typeface="+mn-cs"/>
              </a:rPr>
              <a:t>10 april 2023</a:t>
            </a:r>
            <a:endParaRPr lang="nl-NL" sz="2000" b="1" dirty="0">
              <a:solidFill>
                <a:srgbClr val="231973"/>
              </a:solidFill>
              <a:latin typeface="+mj-lt"/>
              <a:cs typeface="Calibri"/>
            </a:endParaRPr>
          </a:p>
        </p:txBody>
      </p:sp>
      <p:pic>
        <p:nvPicPr>
          <p:cNvPr id="9" name="Afbeelding 8">
            <a:extLst>
              <a:ext uri="{FF2B5EF4-FFF2-40B4-BE49-F238E27FC236}">
                <a16:creationId xmlns:a16="http://schemas.microsoft.com/office/drawing/2014/main" id="{C0FD79E6-FFDA-447E-B6AE-709B1E1290CA}"/>
              </a:ext>
            </a:extLst>
          </p:cNvPr>
          <p:cNvPicPr>
            <a:picLocks noChangeAspect="1"/>
          </p:cNvPicPr>
          <p:nvPr/>
        </p:nvPicPr>
        <p:blipFill>
          <a:blip r:embed="rId2"/>
          <a:stretch>
            <a:fillRect/>
          </a:stretch>
        </p:blipFill>
        <p:spPr>
          <a:xfrm>
            <a:off x="0" y="1198049"/>
            <a:ext cx="2230951" cy="2230951"/>
          </a:xfrm>
          <a:prstGeom prst="rect">
            <a:avLst/>
          </a:prstGeom>
        </p:spPr>
      </p:pic>
      <p:pic>
        <p:nvPicPr>
          <p:cNvPr id="7" name="Afbeelding 6">
            <a:extLst>
              <a:ext uri="{FF2B5EF4-FFF2-40B4-BE49-F238E27FC236}">
                <a16:creationId xmlns:a16="http://schemas.microsoft.com/office/drawing/2014/main" id="{E8B6A868-CBD3-4578-BE37-2EEDB98CAB23}"/>
              </a:ext>
            </a:extLst>
          </p:cNvPr>
          <p:cNvPicPr>
            <a:picLocks noChangeAspect="1"/>
          </p:cNvPicPr>
          <p:nvPr/>
        </p:nvPicPr>
        <p:blipFill>
          <a:blip r:embed="rId3"/>
          <a:srcRect/>
          <a:stretch/>
        </p:blipFill>
        <p:spPr>
          <a:xfrm>
            <a:off x="933016" y="2313524"/>
            <a:ext cx="4476124" cy="4050891"/>
          </a:xfrm>
          <a:prstGeom prst="rect">
            <a:avLst/>
          </a:prstGeom>
        </p:spPr>
      </p:pic>
    </p:spTree>
    <p:extLst>
      <p:ext uri="{BB962C8B-B14F-4D97-AF65-F5344CB8AC3E}">
        <p14:creationId xmlns:p14="http://schemas.microsoft.com/office/powerpoint/2010/main" val="2959013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A73F10A-6CBB-4DC9-B90B-2F970D574D45}"/>
              </a:ext>
            </a:extLst>
          </p:cNvPr>
          <p:cNvSpPr>
            <a:spLocks noGrp="1"/>
          </p:cNvSpPr>
          <p:nvPr>
            <p:ph type="ctrTitle"/>
          </p:nvPr>
        </p:nvSpPr>
        <p:spPr>
          <a:xfrm>
            <a:off x="2221737" y="1229434"/>
            <a:ext cx="7956497" cy="955701"/>
          </a:xfrm>
        </p:spPr>
        <p:txBody>
          <a:bodyPr anchor="t" anchorCtr="0">
            <a:normAutofit/>
          </a:bodyPr>
          <a:lstStyle/>
          <a:p>
            <a:r>
              <a:rPr lang="nl-NL" sz="5400" b="1">
                <a:solidFill>
                  <a:schemeClr val="bg1"/>
                </a:solidFill>
              </a:rPr>
              <a:t>Meer informatie?</a:t>
            </a:r>
            <a:endParaRPr lang="nl-NL"/>
          </a:p>
        </p:txBody>
      </p:sp>
      <p:sp>
        <p:nvSpPr>
          <p:cNvPr id="5" name="Ondertitel 4">
            <a:extLst>
              <a:ext uri="{FF2B5EF4-FFF2-40B4-BE49-F238E27FC236}">
                <a16:creationId xmlns:a16="http://schemas.microsoft.com/office/drawing/2014/main" id="{E9BE1C82-ED91-4551-B21A-C01022F6A4FF}"/>
              </a:ext>
            </a:extLst>
          </p:cNvPr>
          <p:cNvSpPr>
            <a:spLocks noGrp="1"/>
          </p:cNvSpPr>
          <p:nvPr>
            <p:ph type="subTitle" idx="1"/>
          </p:nvPr>
        </p:nvSpPr>
        <p:spPr>
          <a:xfrm>
            <a:off x="2887709" y="2311685"/>
            <a:ext cx="7732816" cy="862045"/>
          </a:xfrm>
        </p:spPr>
        <p:txBody>
          <a:bodyPr>
            <a:noAutofit/>
          </a:bodyPr>
          <a:lstStyle/>
          <a:p>
            <a:r>
              <a:rPr lang="nl-NL" sz="2400" b="1" dirty="0">
                <a:solidFill>
                  <a:schemeClr val="bg1"/>
                </a:solidFill>
                <a:latin typeface="+mn-lt"/>
              </a:rPr>
              <a:t>Voor deeltijd naar Yolanda Konincks: </a:t>
            </a:r>
            <a:r>
              <a:rPr lang="nl-NL" sz="2400" b="1" dirty="0">
                <a:solidFill>
                  <a:srgbClr val="F02837"/>
                </a:solidFill>
                <a:latin typeface="+mn-lt"/>
                <a:hlinkClick r:id="rId2">
                  <a:extLst>
                    <a:ext uri="{A12FA001-AC4F-418D-AE19-62706E023703}">
                      <ahyp:hlinkClr xmlns:ahyp="http://schemas.microsoft.com/office/drawing/2018/hyperlinkcolor" val="tx"/>
                    </a:ext>
                  </a:extLst>
                </a:hlinkClick>
              </a:rPr>
              <a:t>y.konincks@kempel.nl</a:t>
            </a:r>
            <a:endParaRPr lang="nl-NL" sz="2400" b="1" dirty="0">
              <a:solidFill>
                <a:srgbClr val="F02837"/>
              </a:solidFill>
              <a:latin typeface="+mn-lt"/>
            </a:endParaRPr>
          </a:p>
          <a:p>
            <a:pPr marL="0" indent="0">
              <a:buNone/>
            </a:pPr>
            <a:endParaRPr lang="nl-NL" sz="2400" b="1" dirty="0">
              <a:solidFill>
                <a:srgbClr val="F02837"/>
              </a:solidFill>
              <a:latin typeface="+mn-lt"/>
            </a:endParaRPr>
          </a:p>
          <a:p>
            <a:r>
              <a:rPr lang="nl-NL" dirty="0">
                <a:solidFill>
                  <a:schemeClr val="bg1"/>
                </a:solidFill>
                <a:latin typeface="+mn-lt"/>
              </a:rPr>
              <a:t>V</a:t>
            </a:r>
            <a:r>
              <a:rPr lang="nl-NL" sz="2400" b="1" dirty="0">
                <a:solidFill>
                  <a:schemeClr val="bg1"/>
                </a:solidFill>
                <a:latin typeface="+mn-lt"/>
              </a:rPr>
              <a:t>oor </a:t>
            </a:r>
            <a:r>
              <a:rPr lang="nl-NL" sz="2400" b="1" dirty="0" err="1">
                <a:solidFill>
                  <a:schemeClr val="bg1"/>
                </a:solidFill>
                <a:latin typeface="+mn-lt"/>
              </a:rPr>
              <a:t>zij-instroom</a:t>
            </a:r>
            <a:r>
              <a:rPr lang="nl-NL" sz="2400" b="1" dirty="0">
                <a:solidFill>
                  <a:schemeClr val="bg1"/>
                </a:solidFill>
                <a:latin typeface="+mn-lt"/>
              </a:rPr>
              <a:t>: </a:t>
            </a:r>
            <a:r>
              <a:rPr lang="nl-NL" sz="2400" b="1" dirty="0">
                <a:solidFill>
                  <a:srgbClr val="E64122"/>
                </a:solidFill>
                <a:latin typeface="+mn-lt"/>
                <a:hlinkClick r:id="rId3">
                  <a:extLst>
                    <a:ext uri="{A12FA001-AC4F-418D-AE19-62706E023703}">
                      <ahyp:hlinkClr xmlns:ahyp="http://schemas.microsoft.com/office/drawing/2018/hyperlinkcolor" val="tx"/>
                    </a:ext>
                  </a:extLst>
                </a:hlinkClick>
              </a:rPr>
              <a:t>zijinstroom@kempel.nl</a:t>
            </a:r>
            <a:r>
              <a:rPr lang="nl-NL" sz="2400" b="1" dirty="0">
                <a:solidFill>
                  <a:srgbClr val="E64122"/>
                </a:solidFill>
                <a:latin typeface="+mn-lt"/>
              </a:rPr>
              <a:t> </a:t>
            </a:r>
          </a:p>
          <a:p>
            <a:endParaRPr lang="nl-NL" sz="2400" b="1" dirty="0">
              <a:solidFill>
                <a:schemeClr val="bg1"/>
              </a:solidFill>
              <a:latin typeface="+mn-lt"/>
            </a:endParaRPr>
          </a:p>
          <a:p>
            <a:r>
              <a:rPr lang="nl-NL" sz="2400" b="1" dirty="0">
                <a:solidFill>
                  <a:schemeClr val="bg1"/>
                </a:solidFill>
                <a:latin typeface="+mn-lt"/>
              </a:rPr>
              <a:t>Bekijk onze website </a:t>
            </a:r>
            <a:r>
              <a:rPr lang="nl-NL" sz="2400" b="1" dirty="0">
                <a:solidFill>
                  <a:srgbClr val="F02837"/>
                </a:solidFill>
                <a:latin typeface="+mn-lt"/>
                <a:hlinkClick r:id="rId4">
                  <a:extLst>
                    <a:ext uri="{A12FA001-AC4F-418D-AE19-62706E023703}">
                      <ahyp:hlinkClr xmlns:ahyp="http://schemas.microsoft.com/office/drawing/2018/hyperlinkcolor" val="tx"/>
                    </a:ext>
                  </a:extLst>
                </a:hlinkClick>
              </a:rPr>
              <a:t>www.kempel.nl/opleiding-tot-leraar</a:t>
            </a:r>
            <a:endParaRPr lang="nl-NL" sz="2400" b="1" dirty="0">
              <a:solidFill>
                <a:srgbClr val="F02837"/>
              </a:solidFill>
              <a:latin typeface="+mn-lt"/>
            </a:endParaRPr>
          </a:p>
          <a:p>
            <a:pPr marL="0" indent="0">
              <a:buNone/>
            </a:pPr>
            <a:endParaRPr lang="nl-NL" sz="2400" b="1" dirty="0">
              <a:solidFill>
                <a:schemeClr val="bg1"/>
              </a:solidFill>
              <a:latin typeface="+mn-lt"/>
            </a:endParaRPr>
          </a:p>
          <a:p>
            <a:r>
              <a:rPr lang="nl-NL" sz="2400" b="1" dirty="0">
                <a:solidFill>
                  <a:schemeClr val="bg1"/>
                </a:solidFill>
                <a:latin typeface="+mn-lt"/>
              </a:rPr>
              <a:t>Of ga naar</a:t>
            </a:r>
            <a:r>
              <a:rPr lang="nl-NL" dirty="0">
                <a:solidFill>
                  <a:schemeClr val="bg1"/>
                </a:solidFill>
                <a:latin typeface="+mn-lt"/>
              </a:rPr>
              <a:t> </a:t>
            </a:r>
            <a:r>
              <a:rPr lang="nl-NL" sz="2400" b="1" dirty="0">
                <a:solidFill>
                  <a:srgbClr val="F02837"/>
                </a:solidFill>
                <a:latin typeface="+mn-lt"/>
                <a:hlinkClick r:id="rId5">
                  <a:extLst>
                    <a:ext uri="{A12FA001-AC4F-418D-AE19-62706E023703}">
                      <ahyp:hlinkClr xmlns:ahyp="http://schemas.microsoft.com/office/drawing/2018/hyperlinkcolor" val="tx"/>
                    </a:ext>
                  </a:extLst>
                </a:hlinkClick>
              </a:rPr>
              <a:t>www.onderwijsloket.com</a:t>
            </a:r>
            <a:endParaRPr lang="nl-NL" sz="2400" b="1" dirty="0">
              <a:solidFill>
                <a:srgbClr val="F02837"/>
              </a:solidFill>
              <a:latin typeface="+mn-lt"/>
            </a:endParaRPr>
          </a:p>
          <a:p>
            <a:endParaRPr lang="nl-NL" dirty="0">
              <a:solidFill>
                <a:srgbClr val="F02837"/>
              </a:solidFill>
              <a:latin typeface="+mn-lt"/>
            </a:endParaRPr>
          </a:p>
          <a:p>
            <a:r>
              <a:rPr lang="nl-NL" sz="2400" b="1" dirty="0">
                <a:solidFill>
                  <a:schemeClr val="bg1"/>
                </a:solidFill>
                <a:latin typeface="+mn-lt"/>
              </a:rPr>
              <a:t>Meelopen?</a:t>
            </a:r>
            <a:r>
              <a:rPr lang="nl-NL" sz="2400" b="1" dirty="0">
                <a:solidFill>
                  <a:srgbClr val="F02837"/>
                </a:solidFill>
                <a:latin typeface="+mn-lt"/>
              </a:rPr>
              <a:t> Meld je aan via de website!</a:t>
            </a:r>
          </a:p>
        </p:txBody>
      </p:sp>
    </p:spTree>
    <p:extLst>
      <p:ext uri="{BB962C8B-B14F-4D97-AF65-F5344CB8AC3E}">
        <p14:creationId xmlns:p14="http://schemas.microsoft.com/office/powerpoint/2010/main" val="124851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A1C3"/>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A628CD2-5A7F-4F59-8104-243CF0AABA0B}"/>
              </a:ext>
            </a:extLst>
          </p:cNvPr>
          <p:cNvPicPr>
            <a:picLocks noChangeAspect="1"/>
          </p:cNvPicPr>
          <p:nvPr/>
        </p:nvPicPr>
        <p:blipFill>
          <a:blip r:embed="rId2"/>
          <a:srcRect/>
          <a:stretch/>
        </p:blipFill>
        <p:spPr>
          <a:xfrm>
            <a:off x="575536" y="74742"/>
            <a:ext cx="10984650" cy="6396007"/>
          </a:xfrm>
          <a:prstGeom prst="rect">
            <a:avLst/>
          </a:prstGeom>
        </p:spPr>
      </p:pic>
      <p:sp>
        <p:nvSpPr>
          <p:cNvPr id="2" name="Ovaal 1">
            <a:extLst>
              <a:ext uri="{FF2B5EF4-FFF2-40B4-BE49-F238E27FC236}">
                <a16:creationId xmlns:a16="http://schemas.microsoft.com/office/drawing/2014/main" id="{B0442089-684E-73F1-76A3-0A9B2895C826}"/>
              </a:ext>
            </a:extLst>
          </p:cNvPr>
          <p:cNvSpPr/>
          <p:nvPr/>
        </p:nvSpPr>
        <p:spPr>
          <a:xfrm>
            <a:off x="3286149" y="2929958"/>
            <a:ext cx="1387012" cy="1380594"/>
          </a:xfrm>
          <a:prstGeom prst="ellipse">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08A7DB32-1354-AA5B-5167-6A7DB035E77A}"/>
              </a:ext>
            </a:extLst>
          </p:cNvPr>
          <p:cNvSpPr/>
          <p:nvPr/>
        </p:nvSpPr>
        <p:spPr>
          <a:xfrm>
            <a:off x="6067861" y="2909410"/>
            <a:ext cx="1387012" cy="1417833"/>
          </a:xfrm>
          <a:prstGeom prst="ellipse">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D3F11547-3A06-442C-6F30-3E2778C31F12}"/>
              </a:ext>
            </a:extLst>
          </p:cNvPr>
          <p:cNvSpPr/>
          <p:nvPr/>
        </p:nvSpPr>
        <p:spPr>
          <a:xfrm>
            <a:off x="8761799" y="2962212"/>
            <a:ext cx="1387012" cy="1417833"/>
          </a:xfrm>
          <a:prstGeom prst="ellipse">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4042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F94CD-6B8D-F34E-8C04-2AAC46FF715F}"/>
              </a:ext>
            </a:extLst>
          </p:cNvPr>
          <p:cNvSpPr>
            <a:spLocks noGrp="1"/>
          </p:cNvSpPr>
          <p:nvPr>
            <p:ph type="ctrTitle"/>
          </p:nvPr>
        </p:nvSpPr>
        <p:spPr>
          <a:xfrm>
            <a:off x="1911977" y="1472548"/>
            <a:ext cx="7956497" cy="917601"/>
          </a:xfrm>
        </p:spPr>
        <p:txBody>
          <a:bodyPr anchor="t" anchorCtr="0">
            <a:normAutofit/>
          </a:bodyPr>
          <a:lstStyle/>
          <a:p>
            <a:r>
              <a:rPr lang="nl-NL"/>
              <a:t>Drie trajecten</a:t>
            </a:r>
          </a:p>
        </p:txBody>
      </p:sp>
      <p:sp>
        <p:nvSpPr>
          <p:cNvPr id="3" name="Ovaal 2">
            <a:hlinkClick r:id="rId2" action="ppaction://hlinksldjump"/>
            <a:extLst>
              <a:ext uri="{FF2B5EF4-FFF2-40B4-BE49-F238E27FC236}">
                <a16:creationId xmlns:a16="http://schemas.microsoft.com/office/drawing/2014/main" id="{E666C772-9451-3589-CC19-04245495E902}"/>
              </a:ext>
            </a:extLst>
          </p:cNvPr>
          <p:cNvSpPr/>
          <p:nvPr/>
        </p:nvSpPr>
        <p:spPr>
          <a:xfrm>
            <a:off x="1911977" y="3053053"/>
            <a:ext cx="2344227" cy="2410691"/>
          </a:xfrm>
          <a:prstGeom prst="ellipse">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Ovaal 4">
            <a:hlinkClick r:id="rId4" action="ppaction://hlinksldjump"/>
            <a:extLst>
              <a:ext uri="{FF2B5EF4-FFF2-40B4-BE49-F238E27FC236}">
                <a16:creationId xmlns:a16="http://schemas.microsoft.com/office/drawing/2014/main" id="{CCC9E078-274D-A508-CD1D-4275140DB6DF}"/>
              </a:ext>
            </a:extLst>
          </p:cNvPr>
          <p:cNvSpPr/>
          <p:nvPr/>
        </p:nvSpPr>
        <p:spPr>
          <a:xfrm>
            <a:off x="5047176" y="3053053"/>
            <a:ext cx="2344227" cy="2475714"/>
          </a:xfrm>
          <a:prstGeom prst="ellipse">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Ovaal 5">
            <a:hlinkClick r:id="rId6" action="ppaction://hlinksldjump"/>
            <a:extLst>
              <a:ext uri="{FF2B5EF4-FFF2-40B4-BE49-F238E27FC236}">
                <a16:creationId xmlns:a16="http://schemas.microsoft.com/office/drawing/2014/main" id="{46E63495-64F1-4B40-0ADC-02282F81B2AB}"/>
              </a:ext>
            </a:extLst>
          </p:cNvPr>
          <p:cNvSpPr/>
          <p:nvPr/>
        </p:nvSpPr>
        <p:spPr>
          <a:xfrm>
            <a:off x="7935796" y="3053053"/>
            <a:ext cx="2344227" cy="2475714"/>
          </a:xfrm>
          <a:prstGeom prst="ellipse">
            <a:avLst/>
          </a:prstGeom>
          <a:blipFill>
            <a:blip r:embed="rId7"/>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Afbeelding 6">
            <a:hlinkClick r:id="rId8" action="ppaction://hlinksldjump"/>
            <a:extLst>
              <a:ext uri="{FF2B5EF4-FFF2-40B4-BE49-F238E27FC236}">
                <a16:creationId xmlns:a16="http://schemas.microsoft.com/office/drawing/2014/main" id="{4EE2CFBE-A26C-1B27-9576-CA8374F144A8}"/>
              </a:ext>
            </a:extLst>
          </p:cNvPr>
          <p:cNvPicPr>
            <a:picLocks noChangeAspect="1"/>
          </p:cNvPicPr>
          <p:nvPr/>
        </p:nvPicPr>
        <p:blipFill>
          <a:blip r:embed="rId9"/>
          <a:srcRect/>
          <a:stretch/>
        </p:blipFill>
        <p:spPr>
          <a:xfrm rot="19603796">
            <a:off x="10358631" y="5415115"/>
            <a:ext cx="1426868" cy="1530192"/>
          </a:xfrm>
          <a:prstGeom prst="rect">
            <a:avLst/>
          </a:prstGeom>
        </p:spPr>
      </p:pic>
    </p:spTree>
    <p:extLst>
      <p:ext uri="{BB962C8B-B14F-4D97-AF65-F5344CB8AC3E}">
        <p14:creationId xmlns:p14="http://schemas.microsoft.com/office/powerpoint/2010/main" val="342172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AF2"/>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001B41A-7838-4BD5-BF42-8E85303D22FD}"/>
              </a:ext>
            </a:extLst>
          </p:cNvPr>
          <p:cNvPicPr>
            <a:picLocks noChangeAspect="1"/>
          </p:cNvPicPr>
          <p:nvPr/>
        </p:nvPicPr>
        <p:blipFill>
          <a:blip r:embed="rId2"/>
          <a:srcRect/>
          <a:stretch/>
        </p:blipFill>
        <p:spPr>
          <a:xfrm>
            <a:off x="1671730" y="1570938"/>
            <a:ext cx="8085012" cy="3990876"/>
          </a:xfrm>
          <a:prstGeom prst="rect">
            <a:avLst/>
          </a:prstGeom>
        </p:spPr>
      </p:pic>
      <p:sp>
        <p:nvSpPr>
          <p:cNvPr id="3" name="Tekstvak 2">
            <a:extLst>
              <a:ext uri="{FF2B5EF4-FFF2-40B4-BE49-F238E27FC236}">
                <a16:creationId xmlns:a16="http://schemas.microsoft.com/office/drawing/2014/main" id="{EA118956-CEAB-43AC-B2CC-3095374EC905}"/>
              </a:ext>
            </a:extLst>
          </p:cNvPr>
          <p:cNvSpPr txBox="1"/>
          <p:nvPr/>
        </p:nvSpPr>
        <p:spPr>
          <a:xfrm>
            <a:off x="2130456" y="2109355"/>
            <a:ext cx="7059725" cy="3108543"/>
          </a:xfrm>
          <a:prstGeom prst="rect">
            <a:avLst/>
          </a:prstGeom>
          <a:noFill/>
        </p:spPr>
        <p:txBody>
          <a:bodyPr wrap="square" rtlCol="0">
            <a:spAutoFit/>
          </a:bodyPr>
          <a:lstStyle/>
          <a:p>
            <a:pPr algn="l"/>
            <a:r>
              <a:rPr lang="nl-NL" sz="2800" b="1" i="0" dirty="0">
                <a:solidFill>
                  <a:srgbClr val="F02837"/>
                </a:solidFill>
                <a:effectLst/>
              </a:rPr>
              <a:t>Hoe houd je het leven gevarieerd?</a:t>
            </a:r>
          </a:p>
          <a:p>
            <a:pPr algn="l"/>
            <a:br>
              <a:rPr lang="nl-NL" sz="2000" dirty="0">
                <a:solidFill>
                  <a:schemeClr val="bg1"/>
                </a:solidFill>
              </a:rPr>
            </a:br>
            <a:r>
              <a:rPr lang="nl-NL" sz="2000" b="1" i="0" dirty="0">
                <a:solidFill>
                  <a:srgbClr val="F02837"/>
                </a:solidFill>
                <a:effectLst/>
              </a:rPr>
              <a:t>Fysiotherapeut en deeltijder Stan van Tilborg: “Geen carrièreswitch, maar een verrijking!”</a:t>
            </a:r>
          </a:p>
          <a:p>
            <a:pPr algn="l"/>
            <a:br>
              <a:rPr lang="nl-NL" dirty="0">
                <a:solidFill>
                  <a:schemeClr val="bg1"/>
                </a:solidFill>
              </a:rPr>
            </a:br>
            <a:r>
              <a:rPr lang="nl-NL" i="0" dirty="0">
                <a:solidFill>
                  <a:schemeClr val="bg1"/>
                </a:solidFill>
                <a:effectLst/>
              </a:rPr>
              <a:t>Hij twijfelde tussen de opleiding pabo of fysiotherapie. Inmiddels werkt hij drie dagen in de week als fysiotherapeut in het Elkerliek Ziekenhuis. En nu is het tijd om nóg een droom te verwezenlijken. Stan van Tilborg is derdejaars verkorte deeltijdstudent op De Kempel. “Vastroesten in routines is niks voor mij.”</a:t>
            </a:r>
          </a:p>
        </p:txBody>
      </p:sp>
      <p:sp>
        <p:nvSpPr>
          <p:cNvPr id="5" name="Ovaal 4">
            <a:hlinkClick r:id="rId3" action="ppaction://hlinksldjump"/>
            <a:extLst>
              <a:ext uri="{FF2B5EF4-FFF2-40B4-BE49-F238E27FC236}">
                <a16:creationId xmlns:a16="http://schemas.microsoft.com/office/drawing/2014/main" id="{662AC0BA-EECD-2AF8-A4E8-D680B5707213}"/>
              </a:ext>
            </a:extLst>
          </p:cNvPr>
          <p:cNvSpPr/>
          <p:nvPr/>
        </p:nvSpPr>
        <p:spPr>
          <a:xfrm>
            <a:off x="8584628" y="560093"/>
            <a:ext cx="2344227" cy="2410691"/>
          </a:xfrm>
          <a:prstGeom prst="ellipse">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06921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4181" y="642099"/>
            <a:ext cx="8229600" cy="570093"/>
          </a:xfrm>
        </p:spPr>
        <p:txBody>
          <a:bodyPr>
            <a:normAutofit/>
          </a:bodyPr>
          <a:lstStyle/>
          <a:p>
            <a:r>
              <a:rPr lang="nl-NL" sz="2800" b="1">
                <a:solidFill>
                  <a:srgbClr val="FF0000"/>
                </a:solidFill>
              </a:rPr>
              <a:t>VERKORTE DEELTIJD</a:t>
            </a:r>
          </a:p>
        </p:txBody>
      </p:sp>
      <p:sp>
        <p:nvSpPr>
          <p:cNvPr id="3" name="Tijdelijke aanduiding voor inhoud 2"/>
          <p:cNvSpPr>
            <a:spLocks noGrp="1"/>
          </p:cNvSpPr>
          <p:nvPr>
            <p:ph sz="half" idx="1"/>
          </p:nvPr>
        </p:nvSpPr>
        <p:spPr>
          <a:xfrm>
            <a:off x="1329569" y="1809948"/>
            <a:ext cx="10052805" cy="3659778"/>
          </a:xfrm>
        </p:spPr>
        <p:txBody>
          <a:bodyPr vert="horz" lIns="91440" tIns="45720" rIns="91440" bIns="45720" rtlCol="0" anchor="t">
            <a:noAutofit/>
          </a:bodyPr>
          <a:lstStyle/>
          <a:p>
            <a:pPr marL="269875" indent="-269875">
              <a:lnSpc>
                <a:spcPct val="140000"/>
              </a:lnSpc>
              <a:spcBef>
                <a:spcPts val="0"/>
              </a:spcBef>
            </a:pPr>
            <a:r>
              <a:rPr lang="nl-NL" sz="2000">
                <a:solidFill>
                  <a:srgbClr val="231973"/>
                </a:solidFill>
                <a:latin typeface="+mj-lt"/>
              </a:rPr>
              <a:t>Gericht op studenten met afgeronde hbo- opleiding of hoger</a:t>
            </a:r>
          </a:p>
          <a:p>
            <a:pPr marL="269875" indent="-269875">
              <a:lnSpc>
                <a:spcPct val="140000"/>
              </a:lnSpc>
              <a:spcBef>
                <a:spcPts val="0"/>
              </a:spcBef>
            </a:pPr>
            <a:r>
              <a:rPr lang="nl-NL" sz="2000">
                <a:solidFill>
                  <a:srgbClr val="231973"/>
                </a:solidFill>
                <a:latin typeface="+mj-lt"/>
              </a:rPr>
              <a:t>Indien Propedeuse-getuigschrift van hbo of vwo: toelatingsassessment</a:t>
            </a:r>
          </a:p>
          <a:p>
            <a:pPr marL="269875" indent="-269875">
              <a:lnSpc>
                <a:spcPct val="140000"/>
              </a:lnSpc>
              <a:spcBef>
                <a:spcPts val="0"/>
              </a:spcBef>
            </a:pPr>
            <a:r>
              <a:rPr lang="nl-NL" sz="2000">
                <a:solidFill>
                  <a:srgbClr val="231973"/>
                </a:solidFill>
                <a:latin typeface="+mj-lt"/>
              </a:rPr>
              <a:t>3 jarige opleiding</a:t>
            </a:r>
          </a:p>
          <a:p>
            <a:pPr marL="269875" indent="-269875">
              <a:lnSpc>
                <a:spcPct val="140000"/>
              </a:lnSpc>
              <a:spcBef>
                <a:spcPts val="0"/>
              </a:spcBef>
            </a:pPr>
            <a:r>
              <a:rPr lang="nl-NL" sz="2000">
                <a:solidFill>
                  <a:srgbClr val="231973"/>
                </a:solidFill>
                <a:latin typeface="+mj-lt"/>
              </a:rPr>
              <a:t>Indien wo of hbo-master: 2,5 jaar</a:t>
            </a:r>
          </a:p>
          <a:p>
            <a:pPr>
              <a:lnSpc>
                <a:spcPct val="140000"/>
              </a:lnSpc>
              <a:spcBef>
                <a:spcPts val="0"/>
              </a:spcBef>
            </a:pPr>
            <a:r>
              <a:rPr lang="nl-NL" sz="2000">
                <a:solidFill>
                  <a:srgbClr val="231973"/>
                </a:solidFill>
                <a:latin typeface="+mj-lt"/>
              </a:rPr>
              <a:t>Indien bachelor onderwijskunde, psychologie of pedagogiek: 2,5 jaar</a:t>
            </a:r>
          </a:p>
        </p:txBody>
      </p:sp>
      <p:pic>
        <p:nvPicPr>
          <p:cNvPr id="7" name="Afbeelding 6">
            <a:extLst>
              <a:ext uri="{FF2B5EF4-FFF2-40B4-BE49-F238E27FC236}">
                <a16:creationId xmlns:a16="http://schemas.microsoft.com/office/drawing/2014/main" id="{048D4FCD-33C5-4EE7-A6A4-C86E97EDAFF2}"/>
              </a:ext>
            </a:extLst>
          </p:cNvPr>
          <p:cNvPicPr>
            <a:picLocks noChangeAspect="1"/>
          </p:cNvPicPr>
          <p:nvPr/>
        </p:nvPicPr>
        <p:blipFill>
          <a:blip r:embed="rId2"/>
          <a:srcRect/>
          <a:stretch/>
        </p:blipFill>
        <p:spPr>
          <a:xfrm rot="16200000">
            <a:off x="9608518" y="282335"/>
            <a:ext cx="2231329" cy="2231329"/>
          </a:xfrm>
          <a:prstGeom prst="rect">
            <a:avLst/>
          </a:prstGeom>
        </p:spPr>
      </p:pic>
      <p:sp>
        <p:nvSpPr>
          <p:cNvPr id="5" name="Tekstvak 4">
            <a:extLst>
              <a:ext uri="{FF2B5EF4-FFF2-40B4-BE49-F238E27FC236}">
                <a16:creationId xmlns:a16="http://schemas.microsoft.com/office/drawing/2014/main" id="{DE62B417-55A5-5BE3-A4B3-E07FA348A985}"/>
              </a:ext>
            </a:extLst>
          </p:cNvPr>
          <p:cNvSpPr txBox="1"/>
          <p:nvPr/>
        </p:nvSpPr>
        <p:spPr>
          <a:xfrm>
            <a:off x="1329569" y="5054793"/>
            <a:ext cx="1242648" cy="400110"/>
          </a:xfrm>
          <a:prstGeom prst="rect">
            <a:avLst/>
          </a:prstGeom>
          <a:noFill/>
        </p:spPr>
        <p:txBody>
          <a:bodyPr wrap="none" lIns="91440" tIns="45720" rIns="91440" bIns="45720" anchor="t">
            <a:spAutoFit/>
          </a:bodyPr>
          <a:lstStyle/>
          <a:p>
            <a:pPr fontAlgn="base">
              <a:spcBef>
                <a:spcPct val="0"/>
              </a:spcBef>
              <a:spcAft>
                <a:spcPct val="0"/>
              </a:spcAft>
              <a:defRPr/>
            </a:pPr>
            <a:r>
              <a:rPr lang="en-US" sz="2000" err="1">
                <a:solidFill>
                  <a:srgbClr val="231973"/>
                </a:solidFill>
                <a:latin typeface="Calibri"/>
                <a:cs typeface="Calibri"/>
              </a:rPr>
              <a:t>Leerjaar</a:t>
            </a:r>
            <a:r>
              <a:rPr lang="en-US" sz="2000">
                <a:solidFill>
                  <a:srgbClr val="231973"/>
                </a:solidFill>
                <a:latin typeface="Calibri"/>
                <a:cs typeface="Calibri"/>
              </a:rPr>
              <a:t> 3</a:t>
            </a:r>
          </a:p>
        </p:txBody>
      </p:sp>
      <p:sp>
        <p:nvSpPr>
          <p:cNvPr id="6" name="Rechthoek: afgeronde hoeken 5">
            <a:extLst>
              <a:ext uri="{FF2B5EF4-FFF2-40B4-BE49-F238E27FC236}">
                <a16:creationId xmlns:a16="http://schemas.microsoft.com/office/drawing/2014/main" id="{06961D40-CADE-8021-B8C9-6E10FAAECB15}"/>
              </a:ext>
            </a:extLst>
          </p:cNvPr>
          <p:cNvSpPr/>
          <p:nvPr/>
        </p:nvSpPr>
        <p:spPr>
          <a:xfrm>
            <a:off x="5900973" y="4892485"/>
            <a:ext cx="3197624" cy="780439"/>
          </a:xfrm>
          <a:prstGeom prst="roundRect">
            <a:avLst/>
          </a:prstGeom>
          <a:solidFill>
            <a:srgbClr val="23197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D40F45BB-4188-DB46-D567-2A5744EB511E}"/>
              </a:ext>
            </a:extLst>
          </p:cNvPr>
          <p:cNvSpPr/>
          <p:nvPr/>
        </p:nvSpPr>
        <p:spPr>
          <a:xfrm>
            <a:off x="2703350" y="4892485"/>
            <a:ext cx="3125614" cy="780439"/>
          </a:xfrm>
          <a:prstGeom prst="roundRect">
            <a:avLst/>
          </a:prstGeom>
          <a:solidFill>
            <a:srgbClr val="23197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98EB2B8C-EDF8-29F9-638C-01BE3D508968}"/>
              </a:ext>
            </a:extLst>
          </p:cNvPr>
          <p:cNvSpPr/>
          <p:nvPr/>
        </p:nvSpPr>
        <p:spPr>
          <a:xfrm>
            <a:off x="2703351" y="5816882"/>
            <a:ext cx="3125614" cy="407243"/>
          </a:xfrm>
          <a:prstGeom prst="roundRect">
            <a:avLst/>
          </a:prstGeom>
          <a:solidFill>
            <a:srgbClr val="F02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a:solidFill>
                  <a:schemeClr val="bg1"/>
                </a:solidFill>
              </a:rPr>
              <a:t>Generiek programma</a:t>
            </a:r>
          </a:p>
        </p:txBody>
      </p:sp>
      <p:sp>
        <p:nvSpPr>
          <p:cNvPr id="10" name="Rechthoek: afgeronde hoeken 9">
            <a:extLst>
              <a:ext uri="{FF2B5EF4-FFF2-40B4-BE49-F238E27FC236}">
                <a16:creationId xmlns:a16="http://schemas.microsoft.com/office/drawing/2014/main" id="{B1DC421C-7C07-B17B-C991-2FA69CE3EEF3}"/>
              </a:ext>
            </a:extLst>
          </p:cNvPr>
          <p:cNvSpPr/>
          <p:nvPr/>
        </p:nvSpPr>
        <p:spPr>
          <a:xfrm>
            <a:off x="5900974" y="5816883"/>
            <a:ext cx="3197623" cy="407242"/>
          </a:xfrm>
          <a:prstGeom prst="roundRect">
            <a:avLst/>
          </a:prstGeom>
          <a:solidFill>
            <a:srgbClr val="BBBA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a:solidFill>
                  <a:schemeClr val="bg1"/>
                </a:solidFill>
              </a:rPr>
              <a:t>Vrijstelling</a:t>
            </a:r>
          </a:p>
        </p:txBody>
      </p:sp>
      <p:pic>
        <p:nvPicPr>
          <p:cNvPr id="11" name="Afbeelding 2">
            <a:hlinkClick r:id="rId3" action="ppaction://hlinksldjump"/>
            <a:extLst>
              <a:ext uri="{FF2B5EF4-FFF2-40B4-BE49-F238E27FC236}">
                <a16:creationId xmlns:a16="http://schemas.microsoft.com/office/drawing/2014/main" id="{E72D40F9-13A9-3041-F6D2-C44A6B53AD32}"/>
              </a:ext>
            </a:extLst>
          </p:cNvPr>
          <p:cNvPicPr>
            <a:picLocks noChangeAspect="1"/>
          </p:cNvPicPr>
          <p:nvPr/>
        </p:nvPicPr>
        <p:blipFill>
          <a:blip r:embed="rId4"/>
          <a:srcRect/>
          <a:stretch/>
        </p:blipFill>
        <p:spPr>
          <a:xfrm rot="19603796">
            <a:off x="8750354" y="1026801"/>
            <a:ext cx="3138245" cy="3403962"/>
          </a:xfrm>
          <a:prstGeom prst="rect">
            <a:avLst/>
          </a:prstGeom>
        </p:spPr>
      </p:pic>
      <p:sp>
        <p:nvSpPr>
          <p:cNvPr id="13" name="TextBox 12">
            <a:extLst>
              <a:ext uri="{FF2B5EF4-FFF2-40B4-BE49-F238E27FC236}">
                <a16:creationId xmlns:a16="http://schemas.microsoft.com/office/drawing/2014/main" id="{7893A4CA-F6C5-CD88-703B-15912DA1930F}"/>
              </a:ext>
            </a:extLst>
          </p:cNvPr>
          <p:cNvSpPr txBox="1"/>
          <p:nvPr/>
        </p:nvSpPr>
        <p:spPr>
          <a:xfrm>
            <a:off x="9181475" y="2510852"/>
            <a:ext cx="27544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cs typeface="Calibri"/>
              </a:rPr>
              <a:t>Data </a:t>
            </a:r>
            <a:endParaRPr lang="en-US" err="1">
              <a:solidFill>
                <a:srgbClr val="000000"/>
              </a:solidFill>
              <a:cs typeface="Calibri"/>
            </a:endParaRPr>
          </a:p>
          <a:p>
            <a:pPr algn="ctr"/>
            <a:r>
              <a:rPr lang="en-US" err="1">
                <a:solidFill>
                  <a:srgbClr val="FFFFFF"/>
                </a:solidFill>
                <a:cs typeface="Calibri"/>
              </a:rPr>
              <a:t>toelatingsassessment</a:t>
            </a:r>
            <a:endParaRPr lang="en-US" err="1">
              <a:cs typeface="Calibri"/>
            </a:endParaRPr>
          </a:p>
          <a:p>
            <a:r>
              <a:rPr lang="en-US">
                <a:solidFill>
                  <a:srgbClr val="FFFFFF"/>
                </a:solidFill>
                <a:cs typeface="Calibri"/>
              </a:rPr>
              <a:t>16 </a:t>
            </a:r>
            <a:r>
              <a:rPr lang="en-US" err="1">
                <a:solidFill>
                  <a:srgbClr val="FFFFFF"/>
                </a:solidFill>
                <a:cs typeface="Calibri"/>
              </a:rPr>
              <a:t>mei</a:t>
            </a:r>
            <a:r>
              <a:rPr lang="en-US">
                <a:solidFill>
                  <a:srgbClr val="FFFFFF"/>
                </a:solidFill>
                <a:cs typeface="Calibri"/>
              </a:rPr>
              <a:t> </a:t>
            </a:r>
            <a:r>
              <a:rPr lang="en-US" err="1">
                <a:solidFill>
                  <a:srgbClr val="FFFFFF"/>
                </a:solidFill>
                <a:cs typeface="Calibri"/>
              </a:rPr>
              <a:t>en</a:t>
            </a:r>
            <a:r>
              <a:rPr lang="en-US">
                <a:solidFill>
                  <a:srgbClr val="FFFFFF"/>
                </a:solidFill>
                <a:cs typeface="Calibri"/>
              </a:rPr>
              <a:t> 24 </a:t>
            </a:r>
            <a:r>
              <a:rPr lang="en-US" err="1">
                <a:solidFill>
                  <a:srgbClr val="FFFFFF"/>
                </a:solidFill>
                <a:cs typeface="Calibri"/>
              </a:rPr>
              <a:t>augustus</a:t>
            </a:r>
          </a:p>
        </p:txBody>
      </p:sp>
    </p:spTree>
    <p:extLst>
      <p:ext uri="{BB962C8B-B14F-4D97-AF65-F5344CB8AC3E}">
        <p14:creationId xmlns:p14="http://schemas.microsoft.com/office/powerpoint/2010/main" val="296721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hoek: afgeronde hoeken 31">
            <a:extLst>
              <a:ext uri="{FF2B5EF4-FFF2-40B4-BE49-F238E27FC236}">
                <a16:creationId xmlns:a16="http://schemas.microsoft.com/office/drawing/2014/main" id="{B627F927-0C20-46F6-AB43-AD4D48050F36}"/>
              </a:ext>
            </a:extLst>
          </p:cNvPr>
          <p:cNvSpPr/>
          <p:nvPr/>
        </p:nvSpPr>
        <p:spPr>
          <a:xfrm>
            <a:off x="6203103" y="1337553"/>
            <a:ext cx="1168348" cy="681030"/>
          </a:xfrm>
          <a:prstGeom prst="roundRect">
            <a:avLst/>
          </a:prstGeom>
          <a:solidFill>
            <a:srgbClr val="BBBA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itel 1"/>
          <p:cNvSpPr>
            <a:spLocks noGrp="1"/>
          </p:cNvSpPr>
          <p:nvPr>
            <p:ph type="title"/>
          </p:nvPr>
        </p:nvSpPr>
        <p:spPr>
          <a:xfrm>
            <a:off x="430531" y="378086"/>
            <a:ext cx="8229600" cy="572260"/>
          </a:xfrm>
        </p:spPr>
        <p:txBody>
          <a:bodyPr>
            <a:normAutofit/>
          </a:bodyPr>
          <a:lstStyle/>
          <a:p>
            <a:pPr>
              <a:defRPr/>
            </a:pPr>
            <a:r>
              <a:rPr lang="en-US" altLang="nl-NL" sz="2800" b="1">
                <a:solidFill>
                  <a:srgbClr val="231973"/>
                </a:solidFill>
                <a:latin typeface="Calibri"/>
                <a:ea typeface="+mn-ea"/>
                <a:cs typeface="Calibri"/>
              </a:rPr>
              <a:t>OPBOUW PROGRAMMA DEELTIJD VERKORT </a:t>
            </a:r>
          </a:p>
        </p:txBody>
      </p:sp>
      <p:sp>
        <p:nvSpPr>
          <p:cNvPr id="3" name="Rechthoek: afgeronde hoeken 2">
            <a:extLst>
              <a:ext uri="{FF2B5EF4-FFF2-40B4-BE49-F238E27FC236}">
                <a16:creationId xmlns:a16="http://schemas.microsoft.com/office/drawing/2014/main" id="{FC1FB9DD-D52D-41E1-B5B7-E78B4C79E7B7}"/>
              </a:ext>
            </a:extLst>
          </p:cNvPr>
          <p:cNvSpPr/>
          <p:nvPr/>
        </p:nvSpPr>
        <p:spPr>
          <a:xfrm>
            <a:off x="3098039" y="1322534"/>
            <a:ext cx="1168348" cy="646929"/>
          </a:xfrm>
          <a:prstGeom prst="roundRect">
            <a:avLst/>
          </a:prstGeom>
          <a:solidFill>
            <a:srgbClr val="BBBA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0000"/>
              </a:solidFill>
            </a:endParaRPr>
          </a:p>
        </p:txBody>
      </p:sp>
      <p:sp>
        <p:nvSpPr>
          <p:cNvPr id="18" name="Rechthoek: afgeronde hoeken 17">
            <a:extLst>
              <a:ext uri="{FF2B5EF4-FFF2-40B4-BE49-F238E27FC236}">
                <a16:creationId xmlns:a16="http://schemas.microsoft.com/office/drawing/2014/main" id="{CB1B24C8-22C4-4B54-A9C4-BCEDB9EA1F11}"/>
              </a:ext>
            </a:extLst>
          </p:cNvPr>
          <p:cNvSpPr/>
          <p:nvPr/>
        </p:nvSpPr>
        <p:spPr>
          <a:xfrm>
            <a:off x="4638207" y="1335699"/>
            <a:ext cx="1168348" cy="646783"/>
          </a:xfrm>
          <a:prstGeom prst="roundRect">
            <a:avLst/>
          </a:prstGeom>
          <a:solidFill>
            <a:srgbClr val="BBBA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Rechthoek: afgeronde hoeken 24">
            <a:extLst>
              <a:ext uri="{FF2B5EF4-FFF2-40B4-BE49-F238E27FC236}">
                <a16:creationId xmlns:a16="http://schemas.microsoft.com/office/drawing/2014/main" id="{8A87E42D-E246-4072-8396-C3741540EC62}"/>
              </a:ext>
            </a:extLst>
          </p:cNvPr>
          <p:cNvSpPr/>
          <p:nvPr/>
        </p:nvSpPr>
        <p:spPr>
          <a:xfrm>
            <a:off x="7771082" y="1351471"/>
            <a:ext cx="1168348" cy="667113"/>
          </a:xfrm>
          <a:prstGeom prst="roundRect">
            <a:avLst/>
          </a:prstGeom>
          <a:solidFill>
            <a:srgbClr val="BBBA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DCEEABA1-21F4-407E-88D2-1E5DB21D8359}"/>
              </a:ext>
            </a:extLst>
          </p:cNvPr>
          <p:cNvSpPr/>
          <p:nvPr/>
        </p:nvSpPr>
        <p:spPr>
          <a:xfrm>
            <a:off x="3713445" y="2541027"/>
            <a:ext cx="4354286" cy="863424"/>
          </a:xfrm>
          <a:prstGeom prst="round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a:solidFill>
                  <a:schemeClr val="bg1"/>
                </a:solidFill>
              </a:rPr>
              <a:t>7 lesweken</a:t>
            </a:r>
          </a:p>
          <a:p>
            <a:pPr algn="ctr"/>
            <a:r>
              <a:rPr lang="nl-NL" sz="1600">
                <a:solidFill>
                  <a:schemeClr val="bg1"/>
                </a:solidFill>
              </a:rPr>
              <a:t>1 </a:t>
            </a:r>
            <a:r>
              <a:rPr lang="nl-NL" sz="1600" err="1">
                <a:solidFill>
                  <a:schemeClr val="bg1"/>
                </a:solidFill>
              </a:rPr>
              <a:t>toetsweek</a:t>
            </a:r>
            <a:endParaRPr lang="nl-NL" sz="1600">
              <a:solidFill>
                <a:schemeClr val="bg1"/>
              </a:solidFill>
            </a:endParaRPr>
          </a:p>
          <a:p>
            <a:pPr algn="ctr"/>
            <a:r>
              <a:rPr lang="nl-NL" sz="1600">
                <a:solidFill>
                  <a:schemeClr val="bg1"/>
                </a:solidFill>
              </a:rPr>
              <a:t>1-2 vakantieweken</a:t>
            </a:r>
          </a:p>
        </p:txBody>
      </p:sp>
      <p:sp>
        <p:nvSpPr>
          <p:cNvPr id="29" name="Linkeraccolade 28">
            <a:extLst>
              <a:ext uri="{FF2B5EF4-FFF2-40B4-BE49-F238E27FC236}">
                <a16:creationId xmlns:a16="http://schemas.microsoft.com/office/drawing/2014/main" id="{4BA3B812-CE98-4B59-8D2F-892B1693FBD3}"/>
              </a:ext>
            </a:extLst>
          </p:cNvPr>
          <p:cNvSpPr/>
          <p:nvPr/>
        </p:nvSpPr>
        <p:spPr>
          <a:xfrm rot="16200000">
            <a:off x="5745942" y="15688"/>
            <a:ext cx="358972" cy="4486429"/>
          </a:xfrm>
          <a:prstGeom prst="leftBrace">
            <a:avLst/>
          </a:prstGeom>
          <a:ln w="12700">
            <a:solidFill>
              <a:srgbClr val="23197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pic>
        <p:nvPicPr>
          <p:cNvPr id="36" name="Afbeelding 35">
            <a:extLst>
              <a:ext uri="{FF2B5EF4-FFF2-40B4-BE49-F238E27FC236}">
                <a16:creationId xmlns:a16="http://schemas.microsoft.com/office/drawing/2014/main" id="{FC68C477-F96F-4426-96C1-0FEB7A1EFCB8}"/>
              </a:ext>
            </a:extLst>
          </p:cNvPr>
          <p:cNvPicPr>
            <a:picLocks noChangeAspect="1"/>
          </p:cNvPicPr>
          <p:nvPr/>
        </p:nvPicPr>
        <p:blipFill>
          <a:blip r:embed="rId2"/>
          <a:srcRect/>
          <a:stretch/>
        </p:blipFill>
        <p:spPr>
          <a:xfrm rot="10800000">
            <a:off x="1514094" y="3523176"/>
            <a:ext cx="3031235" cy="3334823"/>
          </a:xfrm>
          <a:prstGeom prst="rect">
            <a:avLst/>
          </a:prstGeom>
          <a:ln>
            <a:noFill/>
          </a:ln>
        </p:spPr>
      </p:pic>
      <p:sp>
        <p:nvSpPr>
          <p:cNvPr id="13" name="Rechthoek 12"/>
          <p:cNvSpPr/>
          <p:nvPr/>
        </p:nvSpPr>
        <p:spPr>
          <a:xfrm>
            <a:off x="1636280" y="4164033"/>
            <a:ext cx="2874215" cy="2330601"/>
          </a:xfrm>
          <a:prstGeom prst="rect">
            <a:avLst/>
          </a:prstGeom>
          <a:noFill/>
          <a:ln w="3175">
            <a:noFill/>
          </a:ln>
          <a:effectLst/>
        </p:spPr>
        <p:style>
          <a:lnRef idx="1">
            <a:schemeClr val="accent5"/>
          </a:lnRef>
          <a:fillRef idx="3">
            <a:schemeClr val="accent5"/>
          </a:fillRef>
          <a:effectRef idx="2">
            <a:schemeClr val="accent5"/>
          </a:effectRef>
          <a:fontRef idx="minor">
            <a:schemeClr val="lt1"/>
          </a:fontRef>
        </p:style>
        <p:txBody>
          <a:bodyPr lIns="36000" tIns="0" rIns="36000" bIns="0" anchor="t" anchorCtr="0"/>
          <a:lstStyle/>
          <a:p>
            <a:pPr algn="ctr" fontAlgn="base">
              <a:spcBef>
                <a:spcPct val="0"/>
              </a:spcBef>
              <a:spcAft>
                <a:spcPct val="0"/>
              </a:spcAft>
              <a:defRPr/>
            </a:pPr>
            <a:r>
              <a:rPr lang="en-US" sz="1500" err="1">
                <a:solidFill>
                  <a:srgbClr val="231973"/>
                </a:solidFill>
                <a:latin typeface="Calibri"/>
                <a:cs typeface="Calibri"/>
              </a:rPr>
              <a:t>Dinsdag</a:t>
            </a:r>
            <a:r>
              <a:rPr lang="en-US" sz="1500">
                <a:solidFill>
                  <a:srgbClr val="231973"/>
                </a:solidFill>
                <a:latin typeface="Calibri"/>
                <a:cs typeface="Calibri"/>
              </a:rPr>
              <a:t>-, </a:t>
            </a:r>
            <a:r>
              <a:rPr lang="en-US" sz="1500" err="1">
                <a:solidFill>
                  <a:srgbClr val="231973"/>
                </a:solidFill>
                <a:latin typeface="Calibri"/>
                <a:cs typeface="Calibri"/>
              </a:rPr>
              <a:t>donderdagavond</a:t>
            </a:r>
            <a:r>
              <a:rPr lang="en-US" sz="1500">
                <a:solidFill>
                  <a:srgbClr val="231973"/>
                </a:solidFill>
                <a:latin typeface="Calibri"/>
                <a:cs typeface="Calibri"/>
              </a:rPr>
              <a:t> en </a:t>
            </a:r>
            <a:r>
              <a:rPr lang="en-US" sz="1500" err="1">
                <a:solidFill>
                  <a:srgbClr val="231973"/>
                </a:solidFill>
                <a:latin typeface="Calibri"/>
                <a:cs typeface="Calibri"/>
              </a:rPr>
              <a:t>incidenteel</a:t>
            </a:r>
            <a:r>
              <a:rPr lang="en-US" sz="1500">
                <a:solidFill>
                  <a:srgbClr val="231973"/>
                </a:solidFill>
                <a:latin typeface="Calibri"/>
                <a:cs typeface="Calibri"/>
              </a:rPr>
              <a:t> </a:t>
            </a:r>
            <a:r>
              <a:rPr lang="en-US" sz="1500" err="1">
                <a:solidFill>
                  <a:srgbClr val="231973"/>
                </a:solidFill>
                <a:latin typeface="Calibri"/>
                <a:cs typeface="Calibri"/>
              </a:rPr>
              <a:t>een</a:t>
            </a:r>
            <a:r>
              <a:rPr lang="en-US" sz="1500">
                <a:solidFill>
                  <a:srgbClr val="231973"/>
                </a:solidFill>
                <a:latin typeface="Calibri"/>
                <a:cs typeface="Calibri"/>
              </a:rPr>
              <a:t> extra </a:t>
            </a:r>
            <a:r>
              <a:rPr lang="en-US" sz="1500" err="1">
                <a:solidFill>
                  <a:srgbClr val="231973"/>
                </a:solidFill>
                <a:latin typeface="Calibri"/>
                <a:cs typeface="Calibri"/>
              </a:rPr>
              <a:t>avond</a:t>
            </a:r>
            <a:endParaRPr lang="en-US" sz="1500">
              <a:solidFill>
                <a:srgbClr val="231973"/>
              </a:solidFill>
              <a:latin typeface="Calibri"/>
              <a:cs typeface="Calibri"/>
            </a:endParaRPr>
          </a:p>
          <a:p>
            <a:pPr algn="ctr" fontAlgn="base">
              <a:spcBef>
                <a:spcPct val="0"/>
              </a:spcBef>
              <a:spcAft>
                <a:spcPct val="0"/>
              </a:spcAft>
              <a:defRPr/>
            </a:pPr>
            <a:r>
              <a:rPr lang="en-US" sz="1500">
                <a:solidFill>
                  <a:srgbClr val="231973"/>
                </a:solidFill>
                <a:latin typeface="Calibri"/>
                <a:cs typeface="Calibri"/>
              </a:rPr>
              <a:t>van 18.00-21.15 uur</a:t>
            </a:r>
          </a:p>
          <a:p>
            <a:pPr algn="ctr" fontAlgn="base">
              <a:spcBef>
                <a:spcPct val="0"/>
              </a:spcBef>
              <a:spcAft>
                <a:spcPct val="0"/>
              </a:spcAft>
              <a:defRPr/>
            </a:pPr>
            <a:endParaRPr lang="en-US" sz="1500">
              <a:solidFill>
                <a:srgbClr val="231973"/>
              </a:solidFill>
              <a:latin typeface="Calibri" panose="020F0502020204030204" pitchFamily="34" charset="0"/>
              <a:cs typeface="Calibri"/>
            </a:endParaRPr>
          </a:p>
          <a:p>
            <a:pPr algn="ctr" fontAlgn="base">
              <a:spcBef>
                <a:spcPct val="0"/>
              </a:spcBef>
              <a:spcAft>
                <a:spcPct val="0"/>
              </a:spcAft>
              <a:defRPr/>
            </a:pPr>
            <a:r>
              <a:rPr lang="en-US" sz="1500">
                <a:solidFill>
                  <a:srgbClr val="231973"/>
                </a:solidFill>
                <a:latin typeface="Calibri"/>
                <a:cs typeface="Calibri"/>
              </a:rPr>
              <a:t>Stage 16 </a:t>
            </a:r>
            <a:r>
              <a:rPr lang="en-US" sz="1500" err="1">
                <a:solidFill>
                  <a:srgbClr val="231973"/>
                </a:solidFill>
                <a:latin typeface="Calibri"/>
                <a:cs typeface="Calibri"/>
              </a:rPr>
              <a:t>dagen</a:t>
            </a:r>
            <a:r>
              <a:rPr lang="en-US" sz="1500">
                <a:solidFill>
                  <a:srgbClr val="231973"/>
                </a:solidFill>
                <a:latin typeface="Calibri"/>
                <a:cs typeface="Calibri"/>
              </a:rPr>
              <a:t> </a:t>
            </a:r>
            <a:br>
              <a:rPr lang="en-US" sz="1500">
                <a:solidFill>
                  <a:srgbClr val="231973"/>
                </a:solidFill>
                <a:latin typeface="Calibri" panose="020F0502020204030204" pitchFamily="34" charset="0"/>
              </a:rPr>
            </a:br>
            <a:r>
              <a:rPr lang="en-US" sz="1500">
                <a:solidFill>
                  <a:srgbClr val="231973"/>
                </a:solidFill>
                <a:latin typeface="Calibri"/>
                <a:cs typeface="Calibri"/>
              </a:rPr>
              <a:t>per half </a:t>
            </a:r>
            <a:r>
              <a:rPr lang="en-US" sz="1500" err="1">
                <a:solidFill>
                  <a:srgbClr val="231973"/>
                </a:solidFill>
                <a:latin typeface="Calibri"/>
                <a:cs typeface="Calibri"/>
              </a:rPr>
              <a:t>jaar</a:t>
            </a:r>
            <a:endParaRPr lang="en-US" sz="1500">
              <a:solidFill>
                <a:srgbClr val="231973"/>
              </a:solidFill>
              <a:latin typeface="Calibri"/>
              <a:cs typeface="Calibri"/>
            </a:endParaRPr>
          </a:p>
          <a:p>
            <a:pPr algn="ctr" fontAlgn="base">
              <a:spcBef>
                <a:spcPct val="0"/>
              </a:spcBef>
              <a:spcAft>
                <a:spcPct val="0"/>
              </a:spcAft>
              <a:defRPr/>
            </a:pPr>
            <a:endParaRPr lang="en-US" sz="1500">
              <a:solidFill>
                <a:srgbClr val="231973"/>
              </a:solidFill>
              <a:latin typeface="Calibri" panose="020F0502020204030204" pitchFamily="34" charset="0"/>
              <a:cs typeface="Calibri"/>
            </a:endParaRPr>
          </a:p>
          <a:p>
            <a:pPr algn="ctr" fontAlgn="base">
              <a:spcBef>
                <a:spcPct val="0"/>
              </a:spcBef>
              <a:spcAft>
                <a:spcPct val="0"/>
              </a:spcAft>
              <a:defRPr/>
            </a:pPr>
            <a:r>
              <a:rPr lang="en-US" sz="1500" err="1">
                <a:solidFill>
                  <a:srgbClr val="231973"/>
                </a:solidFill>
                <a:latin typeface="Calibri"/>
                <a:cs typeface="Calibri"/>
              </a:rPr>
              <a:t>Zelfstudie</a:t>
            </a:r>
            <a:endParaRPr lang="en-US" sz="1500">
              <a:solidFill>
                <a:srgbClr val="231973"/>
              </a:solidFill>
              <a:latin typeface="Calibri"/>
              <a:cs typeface="Calibri"/>
            </a:endParaRPr>
          </a:p>
        </p:txBody>
      </p:sp>
      <p:sp>
        <p:nvSpPr>
          <p:cNvPr id="38" name="Tekstvak 37">
            <a:extLst>
              <a:ext uri="{FF2B5EF4-FFF2-40B4-BE49-F238E27FC236}">
                <a16:creationId xmlns:a16="http://schemas.microsoft.com/office/drawing/2014/main" id="{50DBD823-C2E4-489B-BF3E-73B8BA46BB62}"/>
              </a:ext>
            </a:extLst>
          </p:cNvPr>
          <p:cNvSpPr txBox="1"/>
          <p:nvPr/>
        </p:nvSpPr>
        <p:spPr>
          <a:xfrm>
            <a:off x="2738473" y="3629237"/>
            <a:ext cx="740908" cy="369332"/>
          </a:xfrm>
          <a:prstGeom prst="rect">
            <a:avLst/>
          </a:prstGeom>
          <a:noFill/>
        </p:spPr>
        <p:txBody>
          <a:bodyPr wrap="none" lIns="91440" tIns="45720" rIns="91440" bIns="45720" anchor="t">
            <a:spAutoFit/>
          </a:bodyPr>
          <a:lstStyle/>
          <a:p>
            <a:pPr fontAlgn="base">
              <a:spcBef>
                <a:spcPct val="0"/>
              </a:spcBef>
              <a:spcAft>
                <a:spcPct val="0"/>
              </a:spcAft>
              <a:defRPr/>
            </a:pPr>
            <a:r>
              <a:rPr lang="en-US" b="1">
                <a:solidFill>
                  <a:srgbClr val="231973"/>
                </a:solidFill>
                <a:latin typeface="Calibri"/>
                <a:cs typeface="Calibri"/>
              </a:rPr>
              <a:t>Jaar 1</a:t>
            </a:r>
            <a:endParaRPr lang="nl-NL" b="1">
              <a:solidFill>
                <a:srgbClr val="231973"/>
              </a:solidFill>
              <a:latin typeface="Calibri"/>
              <a:cs typeface="Calibri"/>
            </a:endParaRPr>
          </a:p>
        </p:txBody>
      </p:sp>
      <p:pic>
        <p:nvPicPr>
          <p:cNvPr id="40" name="Afbeelding 39">
            <a:extLst>
              <a:ext uri="{FF2B5EF4-FFF2-40B4-BE49-F238E27FC236}">
                <a16:creationId xmlns:a16="http://schemas.microsoft.com/office/drawing/2014/main" id="{8DC919F5-72E0-4743-86E9-961D30FC7B43}"/>
              </a:ext>
            </a:extLst>
          </p:cNvPr>
          <p:cNvPicPr>
            <a:picLocks noChangeAspect="1"/>
          </p:cNvPicPr>
          <p:nvPr/>
        </p:nvPicPr>
        <p:blipFill>
          <a:blip r:embed="rId2"/>
          <a:srcRect/>
          <a:stretch/>
        </p:blipFill>
        <p:spPr>
          <a:xfrm flipV="1">
            <a:off x="4487489" y="3527634"/>
            <a:ext cx="3041196" cy="3345784"/>
          </a:xfrm>
          <a:prstGeom prst="rect">
            <a:avLst/>
          </a:prstGeom>
        </p:spPr>
      </p:pic>
      <p:sp>
        <p:nvSpPr>
          <p:cNvPr id="20" name="Rechthoek 12"/>
          <p:cNvSpPr/>
          <p:nvPr/>
        </p:nvSpPr>
        <p:spPr>
          <a:xfrm>
            <a:off x="4463643" y="4172798"/>
            <a:ext cx="3041195" cy="2268722"/>
          </a:xfrm>
          <a:prstGeom prst="rect">
            <a:avLst/>
          </a:prstGeom>
          <a:noFill/>
          <a:ln w="3175">
            <a:noFill/>
          </a:ln>
          <a:effectLst/>
        </p:spPr>
        <p:style>
          <a:lnRef idx="1">
            <a:schemeClr val="accent5"/>
          </a:lnRef>
          <a:fillRef idx="3">
            <a:schemeClr val="accent5"/>
          </a:fillRef>
          <a:effectRef idx="2">
            <a:schemeClr val="accent5"/>
          </a:effectRef>
          <a:fontRef idx="minor">
            <a:schemeClr val="lt1"/>
          </a:fontRef>
        </p:style>
        <p:txBody>
          <a:bodyPr lIns="36000" tIns="0" rIns="36000" bIns="0" anchor="t" anchorCtr="0"/>
          <a:lstStyle/>
          <a:p>
            <a:pPr algn="ctr" fontAlgn="base">
              <a:spcBef>
                <a:spcPct val="0"/>
              </a:spcBef>
              <a:spcAft>
                <a:spcPct val="0"/>
              </a:spcAft>
              <a:defRPr/>
            </a:pPr>
            <a:r>
              <a:rPr lang="en-US" sz="1500" err="1">
                <a:solidFill>
                  <a:srgbClr val="231973"/>
                </a:solidFill>
                <a:latin typeface="Calibri"/>
                <a:cs typeface="Calibri"/>
              </a:rPr>
              <a:t>Dinsdag</a:t>
            </a:r>
            <a:r>
              <a:rPr lang="en-US" sz="1500">
                <a:solidFill>
                  <a:srgbClr val="231973"/>
                </a:solidFill>
                <a:latin typeface="Calibri"/>
                <a:cs typeface="Calibri"/>
              </a:rPr>
              <a:t>-, </a:t>
            </a:r>
            <a:r>
              <a:rPr lang="en-US" sz="1500" err="1">
                <a:solidFill>
                  <a:srgbClr val="231973"/>
                </a:solidFill>
                <a:latin typeface="Calibri"/>
                <a:cs typeface="Calibri"/>
              </a:rPr>
              <a:t>donderdagavond</a:t>
            </a:r>
            <a:r>
              <a:rPr lang="en-US" sz="1500">
                <a:solidFill>
                  <a:srgbClr val="231973"/>
                </a:solidFill>
                <a:latin typeface="Calibri"/>
                <a:cs typeface="Calibri"/>
              </a:rPr>
              <a:t> en </a:t>
            </a:r>
            <a:r>
              <a:rPr lang="en-US" sz="1500" err="1">
                <a:solidFill>
                  <a:srgbClr val="231973"/>
                </a:solidFill>
                <a:latin typeface="Calibri"/>
                <a:cs typeface="Calibri"/>
              </a:rPr>
              <a:t>incidenteel</a:t>
            </a:r>
            <a:r>
              <a:rPr lang="en-US" sz="1500">
                <a:solidFill>
                  <a:srgbClr val="231973"/>
                </a:solidFill>
                <a:latin typeface="Calibri"/>
                <a:cs typeface="Calibri"/>
              </a:rPr>
              <a:t> </a:t>
            </a:r>
            <a:r>
              <a:rPr lang="en-US" sz="1500" err="1">
                <a:solidFill>
                  <a:srgbClr val="231973"/>
                </a:solidFill>
                <a:latin typeface="Calibri"/>
                <a:cs typeface="Calibri"/>
              </a:rPr>
              <a:t>een</a:t>
            </a:r>
            <a:r>
              <a:rPr lang="en-US" sz="1500">
                <a:solidFill>
                  <a:srgbClr val="231973"/>
                </a:solidFill>
                <a:latin typeface="Calibri"/>
                <a:cs typeface="Calibri"/>
              </a:rPr>
              <a:t> extra </a:t>
            </a:r>
            <a:r>
              <a:rPr lang="en-US" sz="1500" err="1">
                <a:solidFill>
                  <a:srgbClr val="231973"/>
                </a:solidFill>
                <a:latin typeface="Calibri"/>
                <a:cs typeface="Calibri"/>
              </a:rPr>
              <a:t>avond</a:t>
            </a:r>
            <a:endParaRPr lang="en-US" sz="1500">
              <a:solidFill>
                <a:srgbClr val="231973"/>
              </a:solidFill>
              <a:latin typeface="Calibri"/>
              <a:cs typeface="Calibri"/>
            </a:endParaRPr>
          </a:p>
          <a:p>
            <a:pPr algn="ctr" fontAlgn="base">
              <a:spcBef>
                <a:spcPct val="0"/>
              </a:spcBef>
              <a:spcAft>
                <a:spcPct val="0"/>
              </a:spcAft>
              <a:defRPr/>
            </a:pPr>
            <a:r>
              <a:rPr lang="en-US" sz="1500">
                <a:solidFill>
                  <a:srgbClr val="231973"/>
                </a:solidFill>
                <a:latin typeface="Calibri"/>
                <a:cs typeface="Calibri"/>
              </a:rPr>
              <a:t>van 18.00-21.15 uur</a:t>
            </a:r>
          </a:p>
          <a:p>
            <a:pPr algn="ctr" fontAlgn="base">
              <a:spcBef>
                <a:spcPct val="0"/>
              </a:spcBef>
              <a:spcAft>
                <a:spcPct val="0"/>
              </a:spcAft>
              <a:defRPr/>
            </a:pPr>
            <a:endParaRPr lang="en-US" sz="1500">
              <a:solidFill>
                <a:srgbClr val="231973"/>
              </a:solidFill>
              <a:latin typeface="Calibri" panose="020F0502020204030204" pitchFamily="34" charset="0"/>
              <a:cs typeface="Calibri"/>
            </a:endParaRPr>
          </a:p>
          <a:p>
            <a:pPr algn="ctr" fontAlgn="base">
              <a:spcBef>
                <a:spcPct val="0"/>
              </a:spcBef>
              <a:spcAft>
                <a:spcPct val="0"/>
              </a:spcAft>
              <a:defRPr/>
            </a:pPr>
            <a:r>
              <a:rPr lang="en-US" sz="1500">
                <a:solidFill>
                  <a:srgbClr val="231973"/>
                </a:solidFill>
                <a:latin typeface="Calibri"/>
                <a:cs typeface="Calibri"/>
              </a:rPr>
              <a:t>Stage 16+8 </a:t>
            </a:r>
            <a:r>
              <a:rPr lang="en-US" sz="1500" err="1">
                <a:solidFill>
                  <a:srgbClr val="231973"/>
                </a:solidFill>
                <a:latin typeface="Calibri"/>
                <a:cs typeface="Calibri"/>
              </a:rPr>
              <a:t>dagen</a:t>
            </a:r>
            <a:r>
              <a:rPr lang="en-US" sz="1500">
                <a:solidFill>
                  <a:srgbClr val="231973"/>
                </a:solidFill>
                <a:latin typeface="Calibri"/>
                <a:cs typeface="Calibri"/>
              </a:rPr>
              <a:t> </a:t>
            </a:r>
            <a:br>
              <a:rPr lang="en-US" sz="1500">
                <a:solidFill>
                  <a:srgbClr val="231973"/>
                </a:solidFill>
                <a:latin typeface="Calibri" panose="020F0502020204030204" pitchFamily="34" charset="0"/>
              </a:rPr>
            </a:br>
            <a:r>
              <a:rPr lang="en-US" sz="1500">
                <a:solidFill>
                  <a:srgbClr val="231973"/>
                </a:solidFill>
                <a:latin typeface="Calibri"/>
                <a:cs typeface="Calibri"/>
              </a:rPr>
              <a:t>per half </a:t>
            </a:r>
            <a:r>
              <a:rPr lang="en-US" sz="1500" err="1">
                <a:solidFill>
                  <a:srgbClr val="231973"/>
                </a:solidFill>
                <a:latin typeface="Calibri"/>
                <a:cs typeface="Calibri"/>
              </a:rPr>
              <a:t>jaar</a:t>
            </a:r>
            <a:endParaRPr lang="en-US" sz="1500">
              <a:solidFill>
                <a:srgbClr val="231973"/>
              </a:solidFill>
              <a:latin typeface="Calibri"/>
              <a:cs typeface="Calibri"/>
            </a:endParaRPr>
          </a:p>
          <a:p>
            <a:pPr algn="ctr" fontAlgn="base">
              <a:spcBef>
                <a:spcPct val="0"/>
              </a:spcBef>
              <a:spcAft>
                <a:spcPct val="0"/>
              </a:spcAft>
              <a:defRPr/>
            </a:pPr>
            <a:endParaRPr lang="en-US" sz="1500">
              <a:solidFill>
                <a:srgbClr val="231973"/>
              </a:solidFill>
              <a:latin typeface="Calibri" panose="020F0502020204030204" pitchFamily="34" charset="0"/>
              <a:cs typeface="Calibri"/>
            </a:endParaRPr>
          </a:p>
          <a:p>
            <a:pPr algn="ctr" fontAlgn="base">
              <a:spcBef>
                <a:spcPct val="0"/>
              </a:spcBef>
              <a:spcAft>
                <a:spcPct val="0"/>
              </a:spcAft>
              <a:defRPr/>
            </a:pPr>
            <a:r>
              <a:rPr lang="en-US" sz="1500" err="1">
                <a:solidFill>
                  <a:srgbClr val="231973"/>
                </a:solidFill>
                <a:latin typeface="Calibri"/>
                <a:cs typeface="Calibri"/>
              </a:rPr>
              <a:t>Zelfstudie</a:t>
            </a:r>
            <a:endParaRPr lang="en-US" sz="1500">
              <a:solidFill>
                <a:srgbClr val="404F9D"/>
              </a:solidFill>
              <a:latin typeface="Calibri" panose="020F0502020204030204" pitchFamily="34" charset="0"/>
              <a:cs typeface="Calibri" panose="020F0502020204030204" pitchFamily="34" charset="0"/>
            </a:endParaRPr>
          </a:p>
        </p:txBody>
      </p:sp>
      <p:pic>
        <p:nvPicPr>
          <p:cNvPr id="42" name="Afbeelding 41">
            <a:extLst>
              <a:ext uri="{FF2B5EF4-FFF2-40B4-BE49-F238E27FC236}">
                <a16:creationId xmlns:a16="http://schemas.microsoft.com/office/drawing/2014/main" id="{431DC89D-0F97-4F3D-BC39-FF8456867EEC}"/>
              </a:ext>
            </a:extLst>
          </p:cNvPr>
          <p:cNvPicPr>
            <a:picLocks noChangeAspect="1"/>
          </p:cNvPicPr>
          <p:nvPr/>
        </p:nvPicPr>
        <p:blipFill>
          <a:blip r:embed="rId2"/>
          <a:srcRect/>
          <a:stretch/>
        </p:blipFill>
        <p:spPr>
          <a:xfrm flipV="1">
            <a:off x="7499725" y="3529747"/>
            <a:ext cx="2938280" cy="3232559"/>
          </a:xfrm>
          <a:prstGeom prst="rect">
            <a:avLst/>
          </a:prstGeom>
        </p:spPr>
      </p:pic>
      <p:sp>
        <p:nvSpPr>
          <p:cNvPr id="16" name="Rechthoek 12"/>
          <p:cNvSpPr/>
          <p:nvPr/>
        </p:nvSpPr>
        <p:spPr>
          <a:xfrm>
            <a:off x="7587199" y="4172798"/>
            <a:ext cx="2736006" cy="2321836"/>
          </a:xfrm>
          <a:prstGeom prst="rect">
            <a:avLst/>
          </a:prstGeom>
          <a:noFill/>
          <a:ln w="3175">
            <a:noFill/>
          </a:ln>
          <a:effectLst/>
        </p:spPr>
        <p:style>
          <a:lnRef idx="1">
            <a:schemeClr val="accent5"/>
          </a:lnRef>
          <a:fillRef idx="3">
            <a:schemeClr val="accent5"/>
          </a:fillRef>
          <a:effectRef idx="2">
            <a:schemeClr val="accent5"/>
          </a:effectRef>
          <a:fontRef idx="minor">
            <a:schemeClr val="lt1"/>
          </a:fontRef>
        </p:style>
        <p:txBody>
          <a:bodyPr lIns="36000" tIns="0" rIns="36000" bIns="0" anchor="t" anchorCtr="0"/>
          <a:lstStyle/>
          <a:p>
            <a:pPr algn="ctr" fontAlgn="base">
              <a:spcBef>
                <a:spcPct val="0"/>
              </a:spcBef>
              <a:spcAft>
                <a:spcPct val="0"/>
              </a:spcAft>
              <a:defRPr/>
            </a:pPr>
            <a:r>
              <a:rPr lang="en-US" sz="1500" err="1">
                <a:solidFill>
                  <a:srgbClr val="231973"/>
                </a:solidFill>
                <a:latin typeface="Calibri"/>
                <a:cs typeface="Calibri"/>
              </a:rPr>
              <a:t>Dinsdag</a:t>
            </a:r>
            <a:r>
              <a:rPr lang="en-US" sz="1500">
                <a:solidFill>
                  <a:srgbClr val="231973"/>
                </a:solidFill>
                <a:latin typeface="Calibri"/>
                <a:cs typeface="Calibri"/>
              </a:rPr>
              <a:t>-, </a:t>
            </a:r>
            <a:r>
              <a:rPr lang="en-US" sz="1500" err="1">
                <a:solidFill>
                  <a:srgbClr val="231973"/>
                </a:solidFill>
                <a:latin typeface="Calibri"/>
                <a:cs typeface="Calibri"/>
              </a:rPr>
              <a:t>donderdagavond</a:t>
            </a:r>
            <a:r>
              <a:rPr lang="en-US" sz="1500">
                <a:solidFill>
                  <a:srgbClr val="231973"/>
                </a:solidFill>
                <a:latin typeface="Calibri"/>
                <a:cs typeface="Calibri"/>
              </a:rPr>
              <a:t> en </a:t>
            </a:r>
            <a:r>
              <a:rPr lang="en-US" sz="1500" err="1">
                <a:solidFill>
                  <a:srgbClr val="231973"/>
                </a:solidFill>
                <a:latin typeface="Calibri"/>
                <a:cs typeface="Calibri"/>
              </a:rPr>
              <a:t>incidenteel</a:t>
            </a:r>
            <a:r>
              <a:rPr lang="en-US" sz="1500">
                <a:solidFill>
                  <a:srgbClr val="231973"/>
                </a:solidFill>
                <a:latin typeface="Calibri"/>
                <a:cs typeface="Calibri"/>
              </a:rPr>
              <a:t> </a:t>
            </a:r>
            <a:r>
              <a:rPr lang="en-US" sz="1500" err="1">
                <a:solidFill>
                  <a:srgbClr val="231973"/>
                </a:solidFill>
                <a:latin typeface="Calibri"/>
                <a:cs typeface="Calibri"/>
              </a:rPr>
              <a:t>een</a:t>
            </a:r>
            <a:r>
              <a:rPr lang="en-US" sz="1500">
                <a:solidFill>
                  <a:srgbClr val="231973"/>
                </a:solidFill>
                <a:latin typeface="Calibri"/>
                <a:cs typeface="Calibri"/>
              </a:rPr>
              <a:t> extra </a:t>
            </a:r>
            <a:r>
              <a:rPr lang="en-US" sz="1500" err="1">
                <a:solidFill>
                  <a:srgbClr val="231973"/>
                </a:solidFill>
                <a:latin typeface="Calibri"/>
                <a:cs typeface="Calibri"/>
              </a:rPr>
              <a:t>avond</a:t>
            </a:r>
            <a:endParaRPr lang="en-US" sz="1500">
              <a:solidFill>
                <a:srgbClr val="231973"/>
              </a:solidFill>
              <a:latin typeface="Calibri"/>
              <a:cs typeface="Calibri"/>
            </a:endParaRPr>
          </a:p>
          <a:p>
            <a:pPr algn="ctr" fontAlgn="base">
              <a:spcBef>
                <a:spcPct val="0"/>
              </a:spcBef>
              <a:spcAft>
                <a:spcPct val="0"/>
              </a:spcAft>
              <a:defRPr/>
            </a:pPr>
            <a:r>
              <a:rPr lang="en-US" sz="1500">
                <a:solidFill>
                  <a:srgbClr val="231973"/>
                </a:solidFill>
                <a:latin typeface="Calibri"/>
                <a:cs typeface="Calibri"/>
              </a:rPr>
              <a:t>van 18.00-21.15 uur</a:t>
            </a:r>
          </a:p>
          <a:p>
            <a:pPr algn="ctr" fontAlgn="base">
              <a:spcBef>
                <a:spcPct val="0"/>
              </a:spcBef>
              <a:spcAft>
                <a:spcPct val="0"/>
              </a:spcAft>
              <a:defRPr/>
            </a:pPr>
            <a:endParaRPr lang="en-US" sz="1500">
              <a:solidFill>
                <a:srgbClr val="231973"/>
              </a:solidFill>
              <a:latin typeface="Calibri" panose="020F0502020204030204" pitchFamily="34" charset="0"/>
              <a:cs typeface="Calibri"/>
            </a:endParaRPr>
          </a:p>
          <a:p>
            <a:pPr algn="ctr" fontAlgn="base">
              <a:spcBef>
                <a:spcPct val="0"/>
              </a:spcBef>
              <a:spcAft>
                <a:spcPct val="0"/>
              </a:spcAft>
              <a:defRPr/>
            </a:pPr>
            <a:r>
              <a:rPr lang="en-US" sz="1500">
                <a:solidFill>
                  <a:srgbClr val="231973"/>
                </a:solidFill>
                <a:latin typeface="Calibri"/>
                <a:cs typeface="Calibri"/>
              </a:rPr>
              <a:t>Stage 16+8 </a:t>
            </a:r>
            <a:r>
              <a:rPr lang="en-US" sz="1500" err="1">
                <a:solidFill>
                  <a:srgbClr val="231973"/>
                </a:solidFill>
                <a:latin typeface="Calibri"/>
                <a:cs typeface="Calibri"/>
              </a:rPr>
              <a:t>dagen</a:t>
            </a:r>
            <a:r>
              <a:rPr lang="en-US" sz="1500">
                <a:solidFill>
                  <a:srgbClr val="231973"/>
                </a:solidFill>
                <a:latin typeface="Calibri"/>
                <a:cs typeface="Calibri"/>
              </a:rPr>
              <a:t> </a:t>
            </a:r>
            <a:br>
              <a:rPr lang="en-US" sz="1500">
                <a:solidFill>
                  <a:srgbClr val="231973"/>
                </a:solidFill>
                <a:latin typeface="Calibri" panose="020F0502020204030204" pitchFamily="34" charset="0"/>
              </a:rPr>
            </a:br>
            <a:r>
              <a:rPr lang="en-US" sz="1500">
                <a:solidFill>
                  <a:srgbClr val="231973"/>
                </a:solidFill>
                <a:latin typeface="Calibri"/>
                <a:cs typeface="Calibri"/>
              </a:rPr>
              <a:t>per half </a:t>
            </a:r>
            <a:r>
              <a:rPr lang="en-US" sz="1500" err="1">
                <a:solidFill>
                  <a:srgbClr val="231973"/>
                </a:solidFill>
                <a:latin typeface="Calibri"/>
                <a:cs typeface="Calibri"/>
              </a:rPr>
              <a:t>jaar</a:t>
            </a:r>
            <a:endParaRPr lang="en-US" sz="1500">
              <a:solidFill>
                <a:srgbClr val="231973"/>
              </a:solidFill>
              <a:latin typeface="Calibri"/>
              <a:cs typeface="Calibri"/>
            </a:endParaRPr>
          </a:p>
          <a:p>
            <a:pPr algn="ctr" fontAlgn="base">
              <a:spcBef>
                <a:spcPct val="0"/>
              </a:spcBef>
              <a:spcAft>
                <a:spcPct val="0"/>
              </a:spcAft>
              <a:defRPr/>
            </a:pPr>
            <a:endParaRPr lang="en-US" sz="1500">
              <a:solidFill>
                <a:srgbClr val="231973"/>
              </a:solidFill>
              <a:latin typeface="Calibri" panose="020F0502020204030204" pitchFamily="34" charset="0"/>
              <a:cs typeface="Calibri"/>
            </a:endParaRPr>
          </a:p>
          <a:p>
            <a:pPr algn="ctr" fontAlgn="base">
              <a:spcBef>
                <a:spcPct val="0"/>
              </a:spcBef>
              <a:spcAft>
                <a:spcPct val="0"/>
              </a:spcAft>
              <a:defRPr/>
            </a:pPr>
            <a:r>
              <a:rPr lang="en-US" sz="1500" err="1">
                <a:solidFill>
                  <a:srgbClr val="231973"/>
                </a:solidFill>
                <a:latin typeface="Calibri"/>
                <a:cs typeface="Calibri"/>
              </a:rPr>
              <a:t>Zelfstudie</a:t>
            </a:r>
            <a:endParaRPr lang="en-US" sz="1500">
              <a:solidFill>
                <a:srgbClr val="231973"/>
              </a:solidFill>
              <a:latin typeface="Calibri"/>
              <a:cs typeface="Calibri"/>
            </a:endParaRPr>
          </a:p>
        </p:txBody>
      </p:sp>
      <p:sp>
        <p:nvSpPr>
          <p:cNvPr id="43" name="Tekstvak 42">
            <a:extLst>
              <a:ext uri="{FF2B5EF4-FFF2-40B4-BE49-F238E27FC236}">
                <a16:creationId xmlns:a16="http://schemas.microsoft.com/office/drawing/2014/main" id="{A2A115A4-DF87-4349-BBAB-A988181F754B}"/>
              </a:ext>
            </a:extLst>
          </p:cNvPr>
          <p:cNvSpPr txBox="1"/>
          <p:nvPr/>
        </p:nvSpPr>
        <p:spPr>
          <a:xfrm>
            <a:off x="5695810" y="3620299"/>
            <a:ext cx="740908" cy="369332"/>
          </a:xfrm>
          <a:prstGeom prst="rect">
            <a:avLst/>
          </a:prstGeom>
          <a:noFill/>
        </p:spPr>
        <p:txBody>
          <a:bodyPr wrap="square" lIns="91440" tIns="45720" rIns="91440" bIns="45720" anchor="t">
            <a:spAutoFit/>
          </a:bodyPr>
          <a:lstStyle/>
          <a:p>
            <a:pPr fontAlgn="base">
              <a:spcBef>
                <a:spcPct val="0"/>
              </a:spcBef>
              <a:spcAft>
                <a:spcPct val="0"/>
              </a:spcAft>
              <a:defRPr/>
            </a:pPr>
            <a:r>
              <a:rPr lang="en-US" b="1">
                <a:solidFill>
                  <a:srgbClr val="231973"/>
                </a:solidFill>
                <a:latin typeface="Calibri"/>
                <a:cs typeface="Calibri"/>
              </a:rPr>
              <a:t>Jaar 2</a:t>
            </a:r>
            <a:endParaRPr lang="nl-NL" b="1">
              <a:solidFill>
                <a:srgbClr val="231973"/>
              </a:solidFill>
              <a:latin typeface="Calibri"/>
              <a:cs typeface="Calibri"/>
            </a:endParaRPr>
          </a:p>
        </p:txBody>
      </p:sp>
      <p:sp>
        <p:nvSpPr>
          <p:cNvPr id="44" name="Tekstvak 43">
            <a:extLst>
              <a:ext uri="{FF2B5EF4-FFF2-40B4-BE49-F238E27FC236}">
                <a16:creationId xmlns:a16="http://schemas.microsoft.com/office/drawing/2014/main" id="{9D82BEC4-BFB3-42A6-9D09-9378DC6AB202}"/>
              </a:ext>
            </a:extLst>
          </p:cNvPr>
          <p:cNvSpPr txBox="1"/>
          <p:nvPr/>
        </p:nvSpPr>
        <p:spPr>
          <a:xfrm>
            <a:off x="8498520" y="3629237"/>
            <a:ext cx="740908" cy="369332"/>
          </a:xfrm>
          <a:prstGeom prst="rect">
            <a:avLst/>
          </a:prstGeom>
          <a:noFill/>
        </p:spPr>
        <p:txBody>
          <a:bodyPr wrap="none" lIns="91440" tIns="45720" rIns="91440" bIns="45720" anchor="t">
            <a:spAutoFit/>
          </a:bodyPr>
          <a:lstStyle/>
          <a:p>
            <a:pPr fontAlgn="base">
              <a:spcBef>
                <a:spcPct val="0"/>
              </a:spcBef>
              <a:spcAft>
                <a:spcPct val="0"/>
              </a:spcAft>
              <a:defRPr/>
            </a:pPr>
            <a:r>
              <a:rPr lang="en-US" b="1">
                <a:solidFill>
                  <a:srgbClr val="231973"/>
                </a:solidFill>
                <a:latin typeface="Calibri"/>
                <a:cs typeface="Calibri"/>
              </a:rPr>
              <a:t>Jaar 3</a:t>
            </a:r>
            <a:endParaRPr lang="nl-NL" b="1">
              <a:solidFill>
                <a:srgbClr val="231973"/>
              </a:solidFill>
              <a:latin typeface="Calibri"/>
              <a:cs typeface="Calibri"/>
            </a:endParaRPr>
          </a:p>
        </p:txBody>
      </p:sp>
      <p:sp>
        <p:nvSpPr>
          <p:cNvPr id="8" name="Tekstvak 7"/>
          <p:cNvSpPr txBox="1"/>
          <p:nvPr/>
        </p:nvSpPr>
        <p:spPr>
          <a:xfrm>
            <a:off x="3108094" y="1493402"/>
            <a:ext cx="1168348" cy="369332"/>
          </a:xfrm>
          <a:prstGeom prst="rect">
            <a:avLst/>
          </a:prstGeom>
          <a:noFill/>
        </p:spPr>
        <p:txBody>
          <a:bodyPr wrap="square">
            <a:spAutoFit/>
          </a:bodyPr>
          <a:lstStyle/>
          <a:p>
            <a:pPr algn="ctr" fontAlgn="base">
              <a:spcBef>
                <a:spcPct val="0"/>
              </a:spcBef>
              <a:spcAft>
                <a:spcPct val="0"/>
              </a:spcAft>
              <a:defRPr/>
            </a:pPr>
            <a:r>
              <a:rPr lang="en-US" b="1">
                <a:solidFill>
                  <a:schemeClr val="bg1"/>
                </a:solidFill>
                <a:latin typeface="Calibri" panose="020F0502020204030204" pitchFamily="34" charset="0"/>
              </a:rPr>
              <a:t>Blok 1</a:t>
            </a:r>
            <a:endParaRPr lang="nl-NL" b="1">
              <a:solidFill>
                <a:schemeClr val="bg1"/>
              </a:solidFill>
              <a:latin typeface="Calibri" panose="020F0502020204030204" pitchFamily="34" charset="0"/>
            </a:endParaRPr>
          </a:p>
        </p:txBody>
      </p:sp>
      <p:sp>
        <p:nvSpPr>
          <p:cNvPr id="48" name="Tekstvak 47">
            <a:extLst>
              <a:ext uri="{FF2B5EF4-FFF2-40B4-BE49-F238E27FC236}">
                <a16:creationId xmlns:a16="http://schemas.microsoft.com/office/drawing/2014/main" id="{BE6115BF-3F06-49A6-B232-FB3BE3D9B4DF}"/>
              </a:ext>
            </a:extLst>
          </p:cNvPr>
          <p:cNvSpPr txBox="1"/>
          <p:nvPr/>
        </p:nvSpPr>
        <p:spPr>
          <a:xfrm>
            <a:off x="4652844" y="1476950"/>
            <a:ext cx="1168348" cy="369332"/>
          </a:xfrm>
          <a:prstGeom prst="rect">
            <a:avLst/>
          </a:prstGeom>
          <a:noFill/>
          <a:ln>
            <a:noFill/>
          </a:ln>
        </p:spPr>
        <p:txBody>
          <a:bodyPr wrap="square">
            <a:spAutoFit/>
          </a:bodyPr>
          <a:lstStyle/>
          <a:p>
            <a:pPr algn="ctr" fontAlgn="base">
              <a:spcBef>
                <a:spcPct val="0"/>
              </a:spcBef>
              <a:spcAft>
                <a:spcPct val="0"/>
              </a:spcAft>
              <a:defRPr/>
            </a:pPr>
            <a:r>
              <a:rPr lang="en-US" b="1">
                <a:solidFill>
                  <a:schemeClr val="bg1"/>
                </a:solidFill>
                <a:latin typeface="Calibri" panose="020F0502020204030204" pitchFamily="34" charset="0"/>
              </a:rPr>
              <a:t>Blok 2</a:t>
            </a:r>
            <a:endParaRPr lang="nl-NL" b="1">
              <a:solidFill>
                <a:schemeClr val="bg1"/>
              </a:solidFill>
              <a:latin typeface="Calibri" panose="020F0502020204030204" pitchFamily="34" charset="0"/>
            </a:endParaRPr>
          </a:p>
        </p:txBody>
      </p:sp>
      <p:sp>
        <p:nvSpPr>
          <p:cNvPr id="50" name="Tekstvak 49">
            <a:extLst>
              <a:ext uri="{FF2B5EF4-FFF2-40B4-BE49-F238E27FC236}">
                <a16:creationId xmlns:a16="http://schemas.microsoft.com/office/drawing/2014/main" id="{2A9056E7-3488-4826-8522-453F92E115BD}"/>
              </a:ext>
            </a:extLst>
          </p:cNvPr>
          <p:cNvSpPr txBox="1"/>
          <p:nvPr/>
        </p:nvSpPr>
        <p:spPr>
          <a:xfrm>
            <a:off x="6212462" y="1509865"/>
            <a:ext cx="1168348" cy="369332"/>
          </a:xfrm>
          <a:prstGeom prst="rect">
            <a:avLst/>
          </a:prstGeom>
          <a:noFill/>
        </p:spPr>
        <p:txBody>
          <a:bodyPr wrap="square">
            <a:spAutoFit/>
          </a:bodyPr>
          <a:lstStyle/>
          <a:p>
            <a:pPr algn="ctr" fontAlgn="base">
              <a:spcBef>
                <a:spcPct val="0"/>
              </a:spcBef>
              <a:spcAft>
                <a:spcPct val="0"/>
              </a:spcAft>
              <a:defRPr/>
            </a:pPr>
            <a:r>
              <a:rPr lang="en-US" b="1">
                <a:solidFill>
                  <a:schemeClr val="bg1"/>
                </a:solidFill>
                <a:latin typeface="Calibri" panose="020F0502020204030204" pitchFamily="34" charset="0"/>
              </a:rPr>
              <a:t>Blok 3</a:t>
            </a:r>
            <a:endParaRPr lang="nl-NL" b="1">
              <a:solidFill>
                <a:schemeClr val="bg1"/>
              </a:solidFill>
              <a:latin typeface="Calibri" panose="020F0502020204030204" pitchFamily="34" charset="0"/>
            </a:endParaRPr>
          </a:p>
        </p:txBody>
      </p:sp>
      <p:sp>
        <p:nvSpPr>
          <p:cNvPr id="51" name="Tekstvak 50">
            <a:extLst>
              <a:ext uri="{FF2B5EF4-FFF2-40B4-BE49-F238E27FC236}">
                <a16:creationId xmlns:a16="http://schemas.microsoft.com/office/drawing/2014/main" id="{57F17CA8-258A-4FBB-87D9-4C8E6360D980}"/>
              </a:ext>
            </a:extLst>
          </p:cNvPr>
          <p:cNvSpPr txBox="1"/>
          <p:nvPr/>
        </p:nvSpPr>
        <p:spPr>
          <a:xfrm>
            <a:off x="7772665" y="1493402"/>
            <a:ext cx="1168348" cy="369332"/>
          </a:xfrm>
          <a:prstGeom prst="rect">
            <a:avLst/>
          </a:prstGeom>
          <a:noFill/>
        </p:spPr>
        <p:txBody>
          <a:bodyPr wrap="square">
            <a:spAutoFit/>
          </a:bodyPr>
          <a:lstStyle/>
          <a:p>
            <a:pPr algn="ctr" fontAlgn="base">
              <a:spcBef>
                <a:spcPct val="0"/>
              </a:spcBef>
              <a:spcAft>
                <a:spcPct val="0"/>
              </a:spcAft>
              <a:defRPr/>
            </a:pPr>
            <a:r>
              <a:rPr lang="en-US" b="1">
                <a:solidFill>
                  <a:schemeClr val="bg1"/>
                </a:solidFill>
                <a:latin typeface="Calibri" panose="020F0502020204030204" pitchFamily="34" charset="0"/>
              </a:rPr>
              <a:t>Blok 4</a:t>
            </a:r>
            <a:endParaRPr lang="nl-NL" b="1">
              <a:solidFill>
                <a:schemeClr val="bg1"/>
              </a:solidFill>
              <a:latin typeface="Calibri" panose="020F0502020204030204" pitchFamily="34" charset="0"/>
            </a:endParaRPr>
          </a:p>
        </p:txBody>
      </p:sp>
      <p:pic>
        <p:nvPicPr>
          <p:cNvPr id="4" name="Afbeelding 3">
            <a:extLst>
              <a:ext uri="{FF2B5EF4-FFF2-40B4-BE49-F238E27FC236}">
                <a16:creationId xmlns:a16="http://schemas.microsoft.com/office/drawing/2014/main" id="{D920A5FD-5463-4401-ADF1-F8BDF13B7338}"/>
              </a:ext>
            </a:extLst>
          </p:cNvPr>
          <p:cNvPicPr>
            <a:picLocks noChangeAspect="1"/>
          </p:cNvPicPr>
          <p:nvPr/>
        </p:nvPicPr>
        <p:blipFill>
          <a:blip r:embed="rId3"/>
          <a:stretch>
            <a:fillRect/>
          </a:stretch>
        </p:blipFill>
        <p:spPr>
          <a:xfrm rot="5914613">
            <a:off x="6095484" y="1947714"/>
            <a:ext cx="1901956" cy="2458423"/>
          </a:xfrm>
          <a:prstGeom prst="rect">
            <a:avLst/>
          </a:prstGeom>
        </p:spPr>
      </p:pic>
    </p:spTree>
    <p:extLst>
      <p:ext uri="{BB962C8B-B14F-4D97-AF65-F5344CB8AC3E}">
        <p14:creationId xmlns:p14="http://schemas.microsoft.com/office/powerpoint/2010/main" val="3176671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6591" y="307091"/>
            <a:ext cx="10047436" cy="567742"/>
          </a:xfrm>
        </p:spPr>
        <p:txBody>
          <a:bodyPr>
            <a:normAutofit fontScale="90000"/>
          </a:bodyPr>
          <a:lstStyle/>
          <a:p>
            <a:r>
              <a:rPr lang="nl-NL" sz="2800" b="1">
                <a:solidFill>
                  <a:srgbClr val="231973"/>
                </a:solidFill>
                <a:latin typeface="Calibri"/>
                <a:ea typeface="+mn-ea"/>
                <a:cs typeface="Calibri"/>
              </a:rPr>
              <a:t>EEN GREEP UIT DE VAKKEN VOOR </a:t>
            </a:r>
            <a:r>
              <a:rPr lang="en-US" altLang="nl-NL" sz="2800" b="1">
                <a:solidFill>
                  <a:srgbClr val="231973"/>
                </a:solidFill>
                <a:latin typeface="Calibri"/>
                <a:ea typeface="+mn-ea"/>
                <a:cs typeface="Calibri"/>
              </a:rPr>
              <a:t>VERKORTE DEELTIJD EN ZIJ-INSTROOM</a:t>
            </a:r>
            <a:endParaRPr lang="nl-NL" sz="2800" b="1">
              <a:solidFill>
                <a:srgbClr val="231973"/>
              </a:solidFill>
              <a:latin typeface="Calibri"/>
              <a:ea typeface="+mn-ea"/>
              <a:cs typeface="Calibri"/>
            </a:endParaRPr>
          </a:p>
        </p:txBody>
      </p:sp>
      <p:pic>
        <p:nvPicPr>
          <p:cNvPr id="3" name="Afbeelding 2">
            <a:extLst>
              <a:ext uri="{FF2B5EF4-FFF2-40B4-BE49-F238E27FC236}">
                <a16:creationId xmlns:a16="http://schemas.microsoft.com/office/drawing/2014/main" id="{A9F3F4AA-94DF-4FA9-B8E1-E36194AAA7A4}"/>
              </a:ext>
            </a:extLst>
          </p:cNvPr>
          <p:cNvPicPr>
            <a:picLocks noChangeAspect="1"/>
          </p:cNvPicPr>
          <p:nvPr/>
        </p:nvPicPr>
        <p:blipFill>
          <a:blip r:embed="rId2"/>
          <a:srcRect/>
          <a:stretch/>
        </p:blipFill>
        <p:spPr>
          <a:xfrm rot="9559718">
            <a:off x="9557993" y="2219898"/>
            <a:ext cx="1898252" cy="2035710"/>
          </a:xfrm>
          <a:prstGeom prst="rect">
            <a:avLst/>
          </a:prstGeom>
        </p:spPr>
      </p:pic>
      <p:sp>
        <p:nvSpPr>
          <p:cNvPr id="19" name="Tekstvak 18">
            <a:extLst>
              <a:ext uri="{FF2B5EF4-FFF2-40B4-BE49-F238E27FC236}">
                <a16:creationId xmlns:a16="http://schemas.microsoft.com/office/drawing/2014/main" id="{32C7635A-F221-4053-B775-7CBDFC708DF2}"/>
              </a:ext>
            </a:extLst>
          </p:cNvPr>
          <p:cNvSpPr txBox="1"/>
          <p:nvPr/>
        </p:nvSpPr>
        <p:spPr>
          <a:xfrm>
            <a:off x="9804646" y="2840507"/>
            <a:ext cx="1202573" cy="646331"/>
          </a:xfrm>
          <a:prstGeom prst="rect">
            <a:avLst/>
          </a:prstGeom>
          <a:noFill/>
        </p:spPr>
        <p:txBody>
          <a:bodyPr wrap="none" lIns="91440" tIns="45720" rIns="91440" bIns="45720" rtlCol="0" anchor="t">
            <a:spAutoFit/>
          </a:bodyPr>
          <a:lstStyle/>
          <a:p>
            <a:pPr algn="ctr"/>
            <a:r>
              <a:rPr lang="nl-NL" b="1">
                <a:solidFill>
                  <a:srgbClr val="F02837"/>
                </a:solidFill>
              </a:rPr>
              <a:t>Beeldende</a:t>
            </a:r>
            <a:endParaRPr lang="nl-NL" b="1">
              <a:solidFill>
                <a:srgbClr val="F02837"/>
              </a:solidFill>
              <a:cs typeface="Calibri"/>
            </a:endParaRPr>
          </a:p>
          <a:p>
            <a:pPr algn="ctr"/>
            <a:r>
              <a:rPr lang="nl-NL" b="1">
                <a:solidFill>
                  <a:srgbClr val="F02837"/>
                </a:solidFill>
              </a:rPr>
              <a:t>vorming</a:t>
            </a:r>
            <a:endParaRPr lang="nl-NL" b="1">
              <a:solidFill>
                <a:srgbClr val="F02837"/>
              </a:solidFill>
              <a:cs typeface="Calibri"/>
            </a:endParaRPr>
          </a:p>
        </p:txBody>
      </p:sp>
      <p:pic>
        <p:nvPicPr>
          <p:cNvPr id="33" name="Afbeelding 32">
            <a:extLst>
              <a:ext uri="{FF2B5EF4-FFF2-40B4-BE49-F238E27FC236}">
                <a16:creationId xmlns:a16="http://schemas.microsoft.com/office/drawing/2014/main" id="{26235F25-2146-4BFD-A6DD-3B327AD3DB66}"/>
              </a:ext>
            </a:extLst>
          </p:cNvPr>
          <p:cNvPicPr>
            <a:picLocks noChangeAspect="1"/>
          </p:cNvPicPr>
          <p:nvPr/>
        </p:nvPicPr>
        <p:blipFill>
          <a:blip r:embed="rId2"/>
          <a:srcRect/>
          <a:stretch/>
        </p:blipFill>
        <p:spPr>
          <a:xfrm rot="17377313">
            <a:off x="4928732" y="1190902"/>
            <a:ext cx="1255664" cy="1346591"/>
          </a:xfrm>
          <a:prstGeom prst="rect">
            <a:avLst/>
          </a:prstGeom>
        </p:spPr>
      </p:pic>
      <p:sp>
        <p:nvSpPr>
          <p:cNvPr id="35" name="Tekstvak 34">
            <a:extLst>
              <a:ext uri="{FF2B5EF4-FFF2-40B4-BE49-F238E27FC236}">
                <a16:creationId xmlns:a16="http://schemas.microsoft.com/office/drawing/2014/main" id="{1DCD280F-4A58-4156-A13F-BFA2611F3803}"/>
              </a:ext>
            </a:extLst>
          </p:cNvPr>
          <p:cNvSpPr txBox="1"/>
          <p:nvPr/>
        </p:nvSpPr>
        <p:spPr>
          <a:xfrm>
            <a:off x="5303948" y="1586396"/>
            <a:ext cx="517770" cy="400110"/>
          </a:xfrm>
          <a:prstGeom prst="rect">
            <a:avLst/>
          </a:prstGeom>
          <a:noFill/>
        </p:spPr>
        <p:txBody>
          <a:bodyPr wrap="none" rtlCol="0">
            <a:spAutoFit/>
          </a:bodyPr>
          <a:lstStyle/>
          <a:p>
            <a:pPr algn="ctr"/>
            <a:r>
              <a:rPr lang="nl-NL" sz="2000" b="1">
                <a:solidFill>
                  <a:schemeClr val="bg1"/>
                </a:solidFill>
              </a:rPr>
              <a:t>ICT</a:t>
            </a:r>
          </a:p>
        </p:txBody>
      </p:sp>
      <p:pic>
        <p:nvPicPr>
          <p:cNvPr id="41" name="Afbeelding 40">
            <a:extLst>
              <a:ext uri="{FF2B5EF4-FFF2-40B4-BE49-F238E27FC236}">
                <a16:creationId xmlns:a16="http://schemas.microsoft.com/office/drawing/2014/main" id="{8B0D5186-FDC7-4199-A1C5-01CFB31B5364}"/>
              </a:ext>
            </a:extLst>
          </p:cNvPr>
          <p:cNvPicPr>
            <a:picLocks noChangeAspect="1"/>
          </p:cNvPicPr>
          <p:nvPr/>
        </p:nvPicPr>
        <p:blipFill>
          <a:blip r:embed="rId2"/>
          <a:srcRect/>
          <a:stretch/>
        </p:blipFill>
        <p:spPr>
          <a:xfrm rot="13784782">
            <a:off x="5935213" y="1883534"/>
            <a:ext cx="1687443" cy="1809636"/>
          </a:xfrm>
          <a:prstGeom prst="rect">
            <a:avLst/>
          </a:prstGeom>
        </p:spPr>
      </p:pic>
      <p:sp>
        <p:nvSpPr>
          <p:cNvPr id="43" name="Tekstvak 42">
            <a:extLst>
              <a:ext uri="{FF2B5EF4-FFF2-40B4-BE49-F238E27FC236}">
                <a16:creationId xmlns:a16="http://schemas.microsoft.com/office/drawing/2014/main" id="{F436581E-057E-4E0F-8845-1C5379FBDCE7}"/>
              </a:ext>
            </a:extLst>
          </p:cNvPr>
          <p:cNvSpPr txBox="1"/>
          <p:nvPr/>
        </p:nvSpPr>
        <p:spPr>
          <a:xfrm>
            <a:off x="6026039" y="2360130"/>
            <a:ext cx="1038554" cy="646331"/>
          </a:xfrm>
          <a:prstGeom prst="rect">
            <a:avLst/>
          </a:prstGeom>
          <a:noFill/>
        </p:spPr>
        <p:txBody>
          <a:bodyPr wrap="none" rtlCol="0">
            <a:spAutoFit/>
          </a:bodyPr>
          <a:lstStyle/>
          <a:p>
            <a:pPr algn="ctr"/>
            <a:r>
              <a:rPr lang="nl-NL" b="1" err="1">
                <a:solidFill>
                  <a:schemeClr val="bg1"/>
                </a:solidFill>
              </a:rPr>
              <a:t>Skillab</a:t>
            </a:r>
            <a:endParaRPr lang="nl-NL" b="1">
              <a:solidFill>
                <a:schemeClr val="bg1"/>
              </a:solidFill>
            </a:endParaRPr>
          </a:p>
          <a:p>
            <a:pPr algn="ctr"/>
            <a:r>
              <a:rPr lang="nl-NL" b="1">
                <a:solidFill>
                  <a:schemeClr val="bg1"/>
                </a:solidFill>
              </a:rPr>
              <a:t>schrijven</a:t>
            </a:r>
          </a:p>
        </p:txBody>
      </p:sp>
      <p:pic>
        <p:nvPicPr>
          <p:cNvPr id="51" name="Afbeelding 50">
            <a:extLst>
              <a:ext uri="{FF2B5EF4-FFF2-40B4-BE49-F238E27FC236}">
                <a16:creationId xmlns:a16="http://schemas.microsoft.com/office/drawing/2014/main" id="{90F46FE5-A588-471B-B46D-8442F234C03C}"/>
              </a:ext>
            </a:extLst>
          </p:cNvPr>
          <p:cNvPicPr>
            <a:picLocks noChangeAspect="1"/>
          </p:cNvPicPr>
          <p:nvPr/>
        </p:nvPicPr>
        <p:blipFill>
          <a:blip r:embed="rId2"/>
          <a:srcRect/>
          <a:stretch/>
        </p:blipFill>
        <p:spPr>
          <a:xfrm rot="14366196">
            <a:off x="8678433" y="861975"/>
            <a:ext cx="1752073" cy="1736856"/>
          </a:xfrm>
          <a:prstGeom prst="rect">
            <a:avLst/>
          </a:prstGeom>
        </p:spPr>
      </p:pic>
      <p:sp>
        <p:nvSpPr>
          <p:cNvPr id="53" name="Tekstvak 52">
            <a:extLst>
              <a:ext uri="{FF2B5EF4-FFF2-40B4-BE49-F238E27FC236}">
                <a16:creationId xmlns:a16="http://schemas.microsoft.com/office/drawing/2014/main" id="{110044A3-9F16-4637-9998-37DB81DBF3DA}"/>
              </a:ext>
            </a:extLst>
          </p:cNvPr>
          <p:cNvSpPr txBox="1"/>
          <p:nvPr/>
        </p:nvSpPr>
        <p:spPr>
          <a:xfrm rot="1396182">
            <a:off x="8864872" y="1367027"/>
            <a:ext cx="1108060" cy="646331"/>
          </a:xfrm>
          <a:prstGeom prst="rect">
            <a:avLst/>
          </a:prstGeom>
          <a:noFill/>
        </p:spPr>
        <p:txBody>
          <a:bodyPr wrap="none" rtlCol="0">
            <a:spAutoFit/>
          </a:bodyPr>
          <a:lstStyle/>
          <a:p>
            <a:pPr algn="ctr"/>
            <a:r>
              <a:rPr lang="nl-NL" b="1">
                <a:solidFill>
                  <a:schemeClr val="bg1"/>
                </a:solidFill>
              </a:rPr>
              <a:t>Aardrijks-</a:t>
            </a:r>
          </a:p>
          <a:p>
            <a:pPr algn="ctr"/>
            <a:r>
              <a:rPr lang="nl-NL" b="1">
                <a:solidFill>
                  <a:schemeClr val="bg1"/>
                </a:solidFill>
              </a:rPr>
              <a:t>kunde</a:t>
            </a:r>
          </a:p>
        </p:txBody>
      </p:sp>
      <p:pic>
        <p:nvPicPr>
          <p:cNvPr id="55" name="Afbeelding 54">
            <a:extLst>
              <a:ext uri="{FF2B5EF4-FFF2-40B4-BE49-F238E27FC236}">
                <a16:creationId xmlns:a16="http://schemas.microsoft.com/office/drawing/2014/main" id="{330DD69D-0D35-49BB-A8EA-449D73F5656A}"/>
              </a:ext>
            </a:extLst>
          </p:cNvPr>
          <p:cNvPicPr>
            <a:picLocks noChangeAspect="1"/>
          </p:cNvPicPr>
          <p:nvPr/>
        </p:nvPicPr>
        <p:blipFill>
          <a:blip r:embed="rId2"/>
          <a:srcRect/>
          <a:stretch/>
        </p:blipFill>
        <p:spPr>
          <a:xfrm rot="14942299">
            <a:off x="3988560" y="2167212"/>
            <a:ext cx="1255664" cy="1346591"/>
          </a:xfrm>
          <a:prstGeom prst="rect">
            <a:avLst/>
          </a:prstGeom>
        </p:spPr>
      </p:pic>
      <p:sp>
        <p:nvSpPr>
          <p:cNvPr id="57" name="Tekstvak 56">
            <a:extLst>
              <a:ext uri="{FF2B5EF4-FFF2-40B4-BE49-F238E27FC236}">
                <a16:creationId xmlns:a16="http://schemas.microsoft.com/office/drawing/2014/main" id="{6AB3070E-83A0-4A5D-BFCF-9690973716FA}"/>
              </a:ext>
            </a:extLst>
          </p:cNvPr>
          <p:cNvSpPr txBox="1"/>
          <p:nvPr/>
        </p:nvSpPr>
        <p:spPr>
          <a:xfrm>
            <a:off x="3999693" y="2516134"/>
            <a:ext cx="893964" cy="400110"/>
          </a:xfrm>
          <a:prstGeom prst="rect">
            <a:avLst/>
          </a:prstGeom>
          <a:noFill/>
        </p:spPr>
        <p:txBody>
          <a:bodyPr wrap="none" lIns="91440" tIns="45720" rIns="91440" bIns="45720" rtlCol="0" anchor="t">
            <a:spAutoFit/>
          </a:bodyPr>
          <a:lstStyle/>
          <a:p>
            <a:pPr algn="ctr"/>
            <a:r>
              <a:rPr lang="nl-NL" sz="2000" b="1">
                <a:solidFill>
                  <a:srgbClr val="F02837"/>
                </a:solidFill>
              </a:rPr>
              <a:t>Drama</a:t>
            </a:r>
          </a:p>
        </p:txBody>
      </p:sp>
      <p:pic>
        <p:nvPicPr>
          <p:cNvPr id="59" name="Afbeelding 58">
            <a:extLst>
              <a:ext uri="{FF2B5EF4-FFF2-40B4-BE49-F238E27FC236}">
                <a16:creationId xmlns:a16="http://schemas.microsoft.com/office/drawing/2014/main" id="{0EDF0140-1117-4EB7-94E5-E9D721CDE72A}"/>
              </a:ext>
            </a:extLst>
          </p:cNvPr>
          <p:cNvPicPr>
            <a:picLocks noChangeAspect="1"/>
          </p:cNvPicPr>
          <p:nvPr/>
        </p:nvPicPr>
        <p:blipFill>
          <a:blip r:embed="rId2"/>
          <a:srcRect/>
          <a:stretch/>
        </p:blipFill>
        <p:spPr>
          <a:xfrm rot="5969462">
            <a:off x="4310826" y="2888318"/>
            <a:ext cx="1822325" cy="1954286"/>
          </a:xfrm>
          <a:prstGeom prst="rect">
            <a:avLst/>
          </a:prstGeom>
        </p:spPr>
      </p:pic>
      <p:sp>
        <p:nvSpPr>
          <p:cNvPr id="61" name="Tekstvak 60">
            <a:extLst>
              <a:ext uri="{FF2B5EF4-FFF2-40B4-BE49-F238E27FC236}">
                <a16:creationId xmlns:a16="http://schemas.microsoft.com/office/drawing/2014/main" id="{A925D206-CC99-413F-83FA-BABFBE7DF4E4}"/>
              </a:ext>
            </a:extLst>
          </p:cNvPr>
          <p:cNvSpPr txBox="1"/>
          <p:nvPr/>
        </p:nvSpPr>
        <p:spPr>
          <a:xfrm>
            <a:off x="4543456" y="3795250"/>
            <a:ext cx="1273362" cy="646331"/>
          </a:xfrm>
          <a:prstGeom prst="rect">
            <a:avLst/>
          </a:prstGeom>
          <a:noFill/>
        </p:spPr>
        <p:txBody>
          <a:bodyPr wrap="none" rtlCol="0">
            <a:spAutoFit/>
          </a:bodyPr>
          <a:lstStyle/>
          <a:p>
            <a:pPr algn="ctr"/>
            <a:r>
              <a:rPr lang="nl-NL" b="1">
                <a:solidFill>
                  <a:schemeClr val="bg1"/>
                </a:solidFill>
              </a:rPr>
              <a:t>Bewegings-</a:t>
            </a:r>
          </a:p>
          <a:p>
            <a:pPr algn="ctr"/>
            <a:r>
              <a:rPr lang="nl-NL" b="1">
                <a:solidFill>
                  <a:schemeClr val="bg1"/>
                </a:solidFill>
              </a:rPr>
              <a:t>onderwijs</a:t>
            </a:r>
          </a:p>
        </p:txBody>
      </p:sp>
      <p:pic>
        <p:nvPicPr>
          <p:cNvPr id="63" name="Afbeelding 62">
            <a:extLst>
              <a:ext uri="{FF2B5EF4-FFF2-40B4-BE49-F238E27FC236}">
                <a16:creationId xmlns:a16="http://schemas.microsoft.com/office/drawing/2014/main" id="{825DAD19-7B74-4E67-A7E7-F30DCC000C08}"/>
              </a:ext>
            </a:extLst>
          </p:cNvPr>
          <p:cNvPicPr>
            <a:picLocks noChangeAspect="1"/>
          </p:cNvPicPr>
          <p:nvPr/>
        </p:nvPicPr>
        <p:blipFill>
          <a:blip r:embed="rId2"/>
          <a:srcRect/>
          <a:stretch/>
        </p:blipFill>
        <p:spPr>
          <a:xfrm rot="10602845">
            <a:off x="1155397" y="3642949"/>
            <a:ext cx="1765512" cy="1893358"/>
          </a:xfrm>
          <a:prstGeom prst="rect">
            <a:avLst/>
          </a:prstGeom>
        </p:spPr>
      </p:pic>
      <p:sp>
        <p:nvSpPr>
          <p:cNvPr id="65" name="Tekstvak 64">
            <a:extLst>
              <a:ext uri="{FF2B5EF4-FFF2-40B4-BE49-F238E27FC236}">
                <a16:creationId xmlns:a16="http://schemas.microsoft.com/office/drawing/2014/main" id="{4F5B51CE-0465-45CA-8656-96580C71D048}"/>
              </a:ext>
            </a:extLst>
          </p:cNvPr>
          <p:cNvSpPr txBox="1"/>
          <p:nvPr/>
        </p:nvSpPr>
        <p:spPr>
          <a:xfrm>
            <a:off x="1299937" y="4295810"/>
            <a:ext cx="1234377" cy="646331"/>
          </a:xfrm>
          <a:prstGeom prst="rect">
            <a:avLst/>
          </a:prstGeom>
          <a:noFill/>
        </p:spPr>
        <p:txBody>
          <a:bodyPr wrap="none" lIns="91440" tIns="45720" rIns="91440" bIns="45720" rtlCol="0" anchor="t">
            <a:spAutoFit/>
          </a:bodyPr>
          <a:lstStyle/>
          <a:p>
            <a:pPr algn="ctr"/>
            <a:r>
              <a:rPr lang="nl-NL" b="1">
                <a:solidFill>
                  <a:srgbClr val="F02837"/>
                </a:solidFill>
              </a:rPr>
              <a:t>Onderwijs-</a:t>
            </a:r>
            <a:endParaRPr lang="nl-NL" b="1">
              <a:solidFill>
                <a:srgbClr val="F02837"/>
              </a:solidFill>
              <a:cs typeface="Calibri"/>
            </a:endParaRPr>
          </a:p>
          <a:p>
            <a:pPr algn="ctr"/>
            <a:r>
              <a:rPr lang="nl-NL" b="1">
                <a:solidFill>
                  <a:srgbClr val="F02837"/>
                </a:solidFill>
              </a:rPr>
              <a:t>kunde</a:t>
            </a:r>
            <a:endParaRPr lang="nl-NL" b="1">
              <a:solidFill>
                <a:srgbClr val="F02837"/>
              </a:solidFill>
              <a:cs typeface="Calibri"/>
            </a:endParaRPr>
          </a:p>
        </p:txBody>
      </p:sp>
      <p:pic>
        <p:nvPicPr>
          <p:cNvPr id="67" name="Afbeelding 66">
            <a:extLst>
              <a:ext uri="{FF2B5EF4-FFF2-40B4-BE49-F238E27FC236}">
                <a16:creationId xmlns:a16="http://schemas.microsoft.com/office/drawing/2014/main" id="{F96C0F65-6289-4905-9ECC-15497152F26D}"/>
              </a:ext>
            </a:extLst>
          </p:cNvPr>
          <p:cNvPicPr>
            <a:picLocks noChangeAspect="1"/>
          </p:cNvPicPr>
          <p:nvPr/>
        </p:nvPicPr>
        <p:blipFill>
          <a:blip r:embed="rId2"/>
          <a:srcRect/>
          <a:stretch/>
        </p:blipFill>
        <p:spPr>
          <a:xfrm rot="14494192">
            <a:off x="8201684" y="3532301"/>
            <a:ext cx="1879459" cy="2015557"/>
          </a:xfrm>
          <a:prstGeom prst="rect">
            <a:avLst/>
          </a:prstGeom>
        </p:spPr>
      </p:pic>
      <p:sp>
        <p:nvSpPr>
          <p:cNvPr id="69" name="Tekstvak 68">
            <a:extLst>
              <a:ext uri="{FF2B5EF4-FFF2-40B4-BE49-F238E27FC236}">
                <a16:creationId xmlns:a16="http://schemas.microsoft.com/office/drawing/2014/main" id="{873D1A5E-EBF8-43CB-A3D5-BEEF6FA1D760}"/>
              </a:ext>
            </a:extLst>
          </p:cNvPr>
          <p:cNvSpPr txBox="1"/>
          <p:nvPr/>
        </p:nvSpPr>
        <p:spPr>
          <a:xfrm>
            <a:off x="8158664" y="4167824"/>
            <a:ext cx="1439817" cy="369332"/>
          </a:xfrm>
          <a:prstGeom prst="rect">
            <a:avLst/>
          </a:prstGeom>
          <a:noFill/>
        </p:spPr>
        <p:txBody>
          <a:bodyPr wrap="none" rtlCol="0">
            <a:spAutoFit/>
          </a:bodyPr>
          <a:lstStyle/>
          <a:p>
            <a:pPr algn="ctr"/>
            <a:r>
              <a:rPr lang="nl-NL" b="1" dirty="0">
                <a:solidFill>
                  <a:schemeClr val="bg1"/>
                </a:solidFill>
              </a:rPr>
              <a:t>Geschiedenis</a:t>
            </a:r>
          </a:p>
        </p:txBody>
      </p:sp>
      <p:pic>
        <p:nvPicPr>
          <p:cNvPr id="71" name="Afbeelding 70">
            <a:extLst>
              <a:ext uri="{FF2B5EF4-FFF2-40B4-BE49-F238E27FC236}">
                <a16:creationId xmlns:a16="http://schemas.microsoft.com/office/drawing/2014/main" id="{D8AAA09E-94A4-4451-8905-D6008917EC52}"/>
              </a:ext>
            </a:extLst>
          </p:cNvPr>
          <p:cNvPicPr>
            <a:picLocks noChangeAspect="1"/>
          </p:cNvPicPr>
          <p:nvPr/>
        </p:nvPicPr>
        <p:blipFill>
          <a:blip r:embed="rId2"/>
          <a:srcRect/>
          <a:stretch/>
        </p:blipFill>
        <p:spPr>
          <a:xfrm rot="21053179">
            <a:off x="2101114" y="4632272"/>
            <a:ext cx="2014175" cy="2160028"/>
          </a:xfrm>
          <a:prstGeom prst="rect">
            <a:avLst/>
          </a:prstGeom>
        </p:spPr>
      </p:pic>
      <p:sp>
        <p:nvSpPr>
          <p:cNvPr id="73" name="Tekstvak 72">
            <a:extLst>
              <a:ext uri="{FF2B5EF4-FFF2-40B4-BE49-F238E27FC236}">
                <a16:creationId xmlns:a16="http://schemas.microsoft.com/office/drawing/2014/main" id="{F333EB0A-9D5E-4F0C-A2DB-C38359E6E448}"/>
              </a:ext>
            </a:extLst>
          </p:cNvPr>
          <p:cNvSpPr txBox="1"/>
          <p:nvPr/>
        </p:nvSpPr>
        <p:spPr>
          <a:xfrm>
            <a:off x="2610976" y="5293986"/>
            <a:ext cx="1152560" cy="830997"/>
          </a:xfrm>
          <a:prstGeom prst="rect">
            <a:avLst/>
          </a:prstGeom>
          <a:noFill/>
        </p:spPr>
        <p:txBody>
          <a:bodyPr wrap="none" rtlCol="0">
            <a:spAutoFit/>
          </a:bodyPr>
          <a:lstStyle/>
          <a:p>
            <a:pPr algn="ctr"/>
            <a:r>
              <a:rPr lang="nl-NL" sz="1600" b="1">
                <a:solidFill>
                  <a:schemeClr val="bg1"/>
                </a:solidFill>
              </a:rPr>
              <a:t>Natuur- en </a:t>
            </a:r>
          </a:p>
          <a:p>
            <a:pPr algn="ctr"/>
            <a:r>
              <a:rPr lang="nl-NL" sz="1600" b="1">
                <a:solidFill>
                  <a:schemeClr val="bg1"/>
                </a:solidFill>
              </a:rPr>
              <a:t>techniek-</a:t>
            </a:r>
          </a:p>
          <a:p>
            <a:pPr algn="ctr"/>
            <a:r>
              <a:rPr lang="nl-NL" sz="1600" b="1">
                <a:solidFill>
                  <a:schemeClr val="bg1"/>
                </a:solidFill>
              </a:rPr>
              <a:t>onderwijs</a:t>
            </a:r>
          </a:p>
        </p:txBody>
      </p:sp>
      <p:pic>
        <p:nvPicPr>
          <p:cNvPr id="75" name="Afbeelding 74">
            <a:extLst>
              <a:ext uri="{FF2B5EF4-FFF2-40B4-BE49-F238E27FC236}">
                <a16:creationId xmlns:a16="http://schemas.microsoft.com/office/drawing/2014/main" id="{1ADE5B74-53E8-45FE-A593-106EBA8F1F08}"/>
              </a:ext>
            </a:extLst>
          </p:cNvPr>
          <p:cNvPicPr>
            <a:picLocks noChangeAspect="1"/>
          </p:cNvPicPr>
          <p:nvPr/>
        </p:nvPicPr>
        <p:blipFill>
          <a:blip r:embed="rId2"/>
          <a:srcRect/>
          <a:stretch/>
        </p:blipFill>
        <p:spPr>
          <a:xfrm rot="9522597">
            <a:off x="5855641" y="3304616"/>
            <a:ext cx="1255664" cy="1346591"/>
          </a:xfrm>
          <a:prstGeom prst="rect">
            <a:avLst/>
          </a:prstGeom>
        </p:spPr>
      </p:pic>
      <p:sp>
        <p:nvSpPr>
          <p:cNvPr id="77" name="Tekstvak 76">
            <a:extLst>
              <a:ext uri="{FF2B5EF4-FFF2-40B4-BE49-F238E27FC236}">
                <a16:creationId xmlns:a16="http://schemas.microsoft.com/office/drawing/2014/main" id="{F1806314-54D5-4A10-A0CA-97E318E9C94D}"/>
              </a:ext>
            </a:extLst>
          </p:cNvPr>
          <p:cNvSpPr txBox="1"/>
          <p:nvPr/>
        </p:nvSpPr>
        <p:spPr>
          <a:xfrm>
            <a:off x="6011314" y="3724692"/>
            <a:ext cx="861583" cy="400110"/>
          </a:xfrm>
          <a:prstGeom prst="rect">
            <a:avLst/>
          </a:prstGeom>
          <a:noFill/>
        </p:spPr>
        <p:txBody>
          <a:bodyPr wrap="none" lIns="91440" tIns="45720" rIns="91440" bIns="45720" rtlCol="0" anchor="t">
            <a:spAutoFit/>
          </a:bodyPr>
          <a:lstStyle/>
          <a:p>
            <a:pPr algn="ctr"/>
            <a:r>
              <a:rPr lang="nl-NL" sz="2000" b="1" dirty="0">
                <a:solidFill>
                  <a:srgbClr val="F02837"/>
                </a:solidFill>
              </a:rPr>
              <a:t>Engels</a:t>
            </a:r>
          </a:p>
        </p:txBody>
      </p:sp>
      <p:pic>
        <p:nvPicPr>
          <p:cNvPr id="79" name="Afbeelding 78">
            <a:extLst>
              <a:ext uri="{FF2B5EF4-FFF2-40B4-BE49-F238E27FC236}">
                <a16:creationId xmlns:a16="http://schemas.microsoft.com/office/drawing/2014/main" id="{87DBC066-E8DF-4960-BA26-82D87C0E1FEF}"/>
              </a:ext>
            </a:extLst>
          </p:cNvPr>
          <p:cNvPicPr>
            <a:picLocks noChangeAspect="1"/>
          </p:cNvPicPr>
          <p:nvPr/>
        </p:nvPicPr>
        <p:blipFill>
          <a:blip r:embed="rId2"/>
          <a:srcRect/>
          <a:stretch/>
        </p:blipFill>
        <p:spPr>
          <a:xfrm rot="16789150">
            <a:off x="3944127" y="4485787"/>
            <a:ext cx="2065060" cy="2214599"/>
          </a:xfrm>
          <a:prstGeom prst="rect">
            <a:avLst/>
          </a:prstGeom>
        </p:spPr>
      </p:pic>
      <p:sp>
        <p:nvSpPr>
          <p:cNvPr id="81" name="Tekstvak 80">
            <a:extLst>
              <a:ext uri="{FF2B5EF4-FFF2-40B4-BE49-F238E27FC236}">
                <a16:creationId xmlns:a16="http://schemas.microsoft.com/office/drawing/2014/main" id="{1CDDC7B5-C96B-432E-A7A8-8F8AEFEEAAC9}"/>
              </a:ext>
            </a:extLst>
          </p:cNvPr>
          <p:cNvSpPr txBox="1"/>
          <p:nvPr/>
        </p:nvSpPr>
        <p:spPr>
          <a:xfrm>
            <a:off x="4335687" y="4897035"/>
            <a:ext cx="1308370" cy="830997"/>
          </a:xfrm>
          <a:prstGeom prst="rect">
            <a:avLst/>
          </a:prstGeom>
          <a:noFill/>
        </p:spPr>
        <p:txBody>
          <a:bodyPr wrap="none" lIns="91440" tIns="45720" rIns="91440" bIns="45720" rtlCol="0" anchor="t">
            <a:spAutoFit/>
          </a:bodyPr>
          <a:lstStyle/>
          <a:p>
            <a:pPr algn="ctr"/>
            <a:r>
              <a:rPr lang="nl-NL" sz="1600" b="1" dirty="0">
                <a:solidFill>
                  <a:srgbClr val="F02837"/>
                </a:solidFill>
              </a:rPr>
              <a:t>Godsdienst/</a:t>
            </a:r>
            <a:endParaRPr lang="nl-NL" sz="1600" b="1" dirty="0">
              <a:solidFill>
                <a:srgbClr val="F02837"/>
              </a:solidFill>
              <a:cs typeface="Calibri"/>
            </a:endParaRPr>
          </a:p>
          <a:p>
            <a:pPr algn="ctr"/>
            <a:r>
              <a:rPr lang="nl-NL" sz="1600" b="1" dirty="0">
                <a:solidFill>
                  <a:srgbClr val="F02837"/>
                </a:solidFill>
              </a:rPr>
              <a:t>levens-</a:t>
            </a:r>
            <a:endParaRPr lang="nl-NL" sz="1600" b="1" dirty="0">
              <a:solidFill>
                <a:srgbClr val="F02837"/>
              </a:solidFill>
              <a:cs typeface="Calibri"/>
            </a:endParaRPr>
          </a:p>
          <a:p>
            <a:pPr algn="ctr"/>
            <a:r>
              <a:rPr lang="nl-NL" sz="1600" b="1" dirty="0">
                <a:solidFill>
                  <a:srgbClr val="F02837"/>
                </a:solidFill>
              </a:rPr>
              <a:t>beschouwing</a:t>
            </a:r>
            <a:endParaRPr lang="nl-NL" sz="1600" b="1" dirty="0">
              <a:solidFill>
                <a:srgbClr val="F02837"/>
              </a:solidFill>
              <a:cs typeface="Calibri"/>
            </a:endParaRPr>
          </a:p>
        </p:txBody>
      </p:sp>
      <p:pic>
        <p:nvPicPr>
          <p:cNvPr id="83" name="Afbeelding 82">
            <a:extLst>
              <a:ext uri="{FF2B5EF4-FFF2-40B4-BE49-F238E27FC236}">
                <a16:creationId xmlns:a16="http://schemas.microsoft.com/office/drawing/2014/main" id="{EFFEDABE-2C95-4520-8C25-0EBBF8972AF2}"/>
              </a:ext>
            </a:extLst>
          </p:cNvPr>
          <p:cNvPicPr>
            <a:picLocks noChangeAspect="1"/>
          </p:cNvPicPr>
          <p:nvPr/>
        </p:nvPicPr>
        <p:blipFill>
          <a:blip r:embed="rId2"/>
          <a:srcRect/>
          <a:stretch/>
        </p:blipFill>
        <p:spPr>
          <a:xfrm rot="12866106">
            <a:off x="6861745" y="3893972"/>
            <a:ext cx="1521470" cy="1631645"/>
          </a:xfrm>
          <a:prstGeom prst="rect">
            <a:avLst/>
          </a:prstGeom>
        </p:spPr>
      </p:pic>
      <p:sp>
        <p:nvSpPr>
          <p:cNvPr id="85" name="Tekstvak 84">
            <a:extLst>
              <a:ext uri="{FF2B5EF4-FFF2-40B4-BE49-F238E27FC236}">
                <a16:creationId xmlns:a16="http://schemas.microsoft.com/office/drawing/2014/main" id="{B54FA131-A02D-47E3-87A4-D01017B89C2E}"/>
              </a:ext>
            </a:extLst>
          </p:cNvPr>
          <p:cNvSpPr txBox="1"/>
          <p:nvPr/>
        </p:nvSpPr>
        <p:spPr>
          <a:xfrm>
            <a:off x="7032126" y="4525128"/>
            <a:ext cx="1008546" cy="369332"/>
          </a:xfrm>
          <a:prstGeom prst="rect">
            <a:avLst/>
          </a:prstGeom>
          <a:noFill/>
        </p:spPr>
        <p:txBody>
          <a:bodyPr wrap="none" rtlCol="0">
            <a:spAutoFit/>
          </a:bodyPr>
          <a:lstStyle/>
          <a:p>
            <a:pPr algn="ctr"/>
            <a:r>
              <a:rPr lang="nl-NL" b="1">
                <a:solidFill>
                  <a:schemeClr val="bg1"/>
                </a:solidFill>
              </a:rPr>
              <a:t>Rekenen</a:t>
            </a:r>
          </a:p>
        </p:txBody>
      </p:sp>
      <p:pic>
        <p:nvPicPr>
          <p:cNvPr id="87" name="Afbeelding 86">
            <a:extLst>
              <a:ext uri="{FF2B5EF4-FFF2-40B4-BE49-F238E27FC236}">
                <a16:creationId xmlns:a16="http://schemas.microsoft.com/office/drawing/2014/main" id="{9FE50893-A42C-4DCE-9787-BA1B336C736F}"/>
              </a:ext>
            </a:extLst>
          </p:cNvPr>
          <p:cNvPicPr>
            <a:picLocks noChangeAspect="1"/>
          </p:cNvPicPr>
          <p:nvPr/>
        </p:nvPicPr>
        <p:blipFill>
          <a:blip r:embed="rId2"/>
          <a:srcRect/>
          <a:stretch/>
        </p:blipFill>
        <p:spPr>
          <a:xfrm rot="18266944">
            <a:off x="5951019" y="5117164"/>
            <a:ext cx="1426868" cy="1530192"/>
          </a:xfrm>
          <a:prstGeom prst="rect">
            <a:avLst/>
          </a:prstGeom>
        </p:spPr>
      </p:pic>
      <p:sp>
        <p:nvSpPr>
          <p:cNvPr id="89" name="Tekstvak 88">
            <a:extLst>
              <a:ext uri="{FF2B5EF4-FFF2-40B4-BE49-F238E27FC236}">
                <a16:creationId xmlns:a16="http://schemas.microsoft.com/office/drawing/2014/main" id="{75072B0E-A6A4-4239-B5BB-94A90CCE0873}"/>
              </a:ext>
            </a:extLst>
          </p:cNvPr>
          <p:cNvSpPr txBox="1"/>
          <p:nvPr/>
        </p:nvSpPr>
        <p:spPr>
          <a:xfrm>
            <a:off x="6288514" y="5543366"/>
            <a:ext cx="883575" cy="369332"/>
          </a:xfrm>
          <a:prstGeom prst="rect">
            <a:avLst/>
          </a:prstGeom>
          <a:noFill/>
        </p:spPr>
        <p:txBody>
          <a:bodyPr wrap="none" rtlCol="0">
            <a:spAutoFit/>
          </a:bodyPr>
          <a:lstStyle/>
          <a:p>
            <a:pPr algn="ctr"/>
            <a:r>
              <a:rPr lang="nl-NL" b="1">
                <a:solidFill>
                  <a:schemeClr val="bg1"/>
                </a:solidFill>
              </a:rPr>
              <a:t>Muziek</a:t>
            </a:r>
          </a:p>
        </p:txBody>
      </p:sp>
      <p:pic>
        <p:nvPicPr>
          <p:cNvPr id="91" name="Afbeelding 90">
            <a:extLst>
              <a:ext uri="{FF2B5EF4-FFF2-40B4-BE49-F238E27FC236}">
                <a16:creationId xmlns:a16="http://schemas.microsoft.com/office/drawing/2014/main" id="{F2533477-1790-41C8-8DBA-93A5BEB18094}"/>
              </a:ext>
            </a:extLst>
          </p:cNvPr>
          <p:cNvPicPr>
            <a:picLocks noChangeAspect="1"/>
          </p:cNvPicPr>
          <p:nvPr/>
        </p:nvPicPr>
        <p:blipFill>
          <a:blip r:embed="rId2"/>
          <a:srcRect/>
          <a:stretch/>
        </p:blipFill>
        <p:spPr>
          <a:xfrm rot="15873649">
            <a:off x="7481240" y="5103835"/>
            <a:ext cx="1639826" cy="1758571"/>
          </a:xfrm>
          <a:prstGeom prst="rect">
            <a:avLst/>
          </a:prstGeom>
        </p:spPr>
      </p:pic>
      <p:sp>
        <p:nvSpPr>
          <p:cNvPr id="93" name="Tekstvak 92">
            <a:extLst>
              <a:ext uri="{FF2B5EF4-FFF2-40B4-BE49-F238E27FC236}">
                <a16:creationId xmlns:a16="http://schemas.microsoft.com/office/drawing/2014/main" id="{D09CB5B4-A612-409D-AD38-FFF3F02C3172}"/>
              </a:ext>
            </a:extLst>
          </p:cNvPr>
          <p:cNvSpPr txBox="1"/>
          <p:nvPr/>
        </p:nvSpPr>
        <p:spPr>
          <a:xfrm>
            <a:off x="7583752" y="5443500"/>
            <a:ext cx="1281120" cy="369332"/>
          </a:xfrm>
          <a:prstGeom prst="rect">
            <a:avLst/>
          </a:prstGeom>
          <a:noFill/>
        </p:spPr>
        <p:txBody>
          <a:bodyPr wrap="none" lIns="91440" tIns="45720" rIns="91440" bIns="45720" rtlCol="0" anchor="t">
            <a:spAutoFit/>
          </a:bodyPr>
          <a:lstStyle/>
          <a:p>
            <a:pPr algn="ctr"/>
            <a:r>
              <a:rPr lang="nl-NL" b="1">
                <a:solidFill>
                  <a:srgbClr val="F02837"/>
                </a:solidFill>
              </a:rPr>
              <a:t>Nederlands</a:t>
            </a:r>
          </a:p>
        </p:txBody>
      </p:sp>
      <p:sp>
        <p:nvSpPr>
          <p:cNvPr id="42" name="Ovaal 41">
            <a:extLst>
              <a:ext uri="{FF2B5EF4-FFF2-40B4-BE49-F238E27FC236}">
                <a16:creationId xmlns:a16="http://schemas.microsoft.com/office/drawing/2014/main" id="{B9BE7A58-3831-4752-B30D-FDE2C42B8A30}"/>
              </a:ext>
            </a:extLst>
          </p:cNvPr>
          <p:cNvSpPr/>
          <p:nvPr/>
        </p:nvSpPr>
        <p:spPr>
          <a:xfrm>
            <a:off x="7430917" y="1932007"/>
            <a:ext cx="1825178" cy="1716838"/>
          </a:xfrm>
          <a:prstGeom prst="ellipse">
            <a:avLst/>
          </a:prstGeom>
          <a:solidFill>
            <a:srgbClr val="F02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b="1"/>
              <a:t>Tutor-</a:t>
            </a:r>
          </a:p>
          <a:p>
            <a:pPr algn="ctr"/>
            <a:r>
              <a:rPr lang="nl-NL" b="1"/>
              <a:t>begeleiding</a:t>
            </a:r>
          </a:p>
        </p:txBody>
      </p:sp>
      <p:sp>
        <p:nvSpPr>
          <p:cNvPr id="44" name="Ovaal 43">
            <a:extLst>
              <a:ext uri="{FF2B5EF4-FFF2-40B4-BE49-F238E27FC236}">
                <a16:creationId xmlns:a16="http://schemas.microsoft.com/office/drawing/2014/main" id="{70B98332-9E00-4DAE-8854-4597DA75D428}"/>
              </a:ext>
            </a:extLst>
          </p:cNvPr>
          <p:cNvSpPr/>
          <p:nvPr/>
        </p:nvSpPr>
        <p:spPr>
          <a:xfrm>
            <a:off x="2637522" y="3052268"/>
            <a:ext cx="1519012" cy="1380662"/>
          </a:xfrm>
          <a:prstGeom prst="ellipse">
            <a:avLst/>
          </a:prstGeom>
          <a:solidFill>
            <a:srgbClr val="F02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b="1"/>
              <a:t>Stage</a:t>
            </a:r>
          </a:p>
        </p:txBody>
      </p:sp>
      <p:pic>
        <p:nvPicPr>
          <p:cNvPr id="40" name="Afbeelding 39">
            <a:extLst>
              <a:ext uri="{FF2B5EF4-FFF2-40B4-BE49-F238E27FC236}">
                <a16:creationId xmlns:a16="http://schemas.microsoft.com/office/drawing/2014/main" id="{8EFAF7A9-790E-4DA9-8811-8D6B8E234B9D}"/>
              </a:ext>
            </a:extLst>
          </p:cNvPr>
          <p:cNvPicPr>
            <a:picLocks noChangeAspect="1"/>
          </p:cNvPicPr>
          <p:nvPr/>
        </p:nvPicPr>
        <p:blipFill>
          <a:blip r:embed="rId2"/>
          <a:srcRect/>
          <a:stretch/>
        </p:blipFill>
        <p:spPr>
          <a:xfrm rot="565962">
            <a:off x="1208577" y="1681665"/>
            <a:ext cx="1707753" cy="1831417"/>
          </a:xfrm>
          <a:prstGeom prst="rect">
            <a:avLst/>
          </a:prstGeom>
        </p:spPr>
      </p:pic>
      <p:sp>
        <p:nvSpPr>
          <p:cNvPr id="39" name="Tekstvak 38">
            <a:extLst>
              <a:ext uri="{FF2B5EF4-FFF2-40B4-BE49-F238E27FC236}">
                <a16:creationId xmlns:a16="http://schemas.microsoft.com/office/drawing/2014/main" id="{1CF9BD40-7A03-4D94-9E1A-58C989618A21}"/>
              </a:ext>
            </a:extLst>
          </p:cNvPr>
          <p:cNvSpPr txBox="1"/>
          <p:nvPr/>
        </p:nvSpPr>
        <p:spPr>
          <a:xfrm>
            <a:off x="1444978" y="2155288"/>
            <a:ext cx="1341586" cy="646331"/>
          </a:xfrm>
          <a:prstGeom prst="rect">
            <a:avLst/>
          </a:prstGeom>
          <a:noFill/>
        </p:spPr>
        <p:txBody>
          <a:bodyPr wrap="none" rtlCol="0">
            <a:spAutoFit/>
          </a:bodyPr>
          <a:lstStyle/>
          <a:p>
            <a:pPr algn="ctr"/>
            <a:r>
              <a:rPr lang="nl-NL" b="1" dirty="0" err="1">
                <a:solidFill>
                  <a:schemeClr val="bg1"/>
                </a:solidFill>
              </a:rPr>
              <a:t>Skillab</a:t>
            </a:r>
            <a:endParaRPr lang="nl-NL" b="1" dirty="0">
              <a:solidFill>
                <a:schemeClr val="bg1"/>
              </a:solidFill>
            </a:endParaRPr>
          </a:p>
          <a:p>
            <a:pPr algn="ctr"/>
            <a:r>
              <a:rPr lang="nl-NL" b="1" dirty="0">
                <a:solidFill>
                  <a:schemeClr val="bg1"/>
                </a:solidFill>
              </a:rPr>
              <a:t>presenteren</a:t>
            </a:r>
          </a:p>
        </p:txBody>
      </p:sp>
      <p:pic>
        <p:nvPicPr>
          <p:cNvPr id="45" name="Afbeelding 44">
            <a:extLst>
              <a:ext uri="{FF2B5EF4-FFF2-40B4-BE49-F238E27FC236}">
                <a16:creationId xmlns:a16="http://schemas.microsoft.com/office/drawing/2014/main" id="{2E114996-28E0-4CD7-93B6-91169CE51CFA}"/>
              </a:ext>
            </a:extLst>
          </p:cNvPr>
          <p:cNvPicPr>
            <a:picLocks noChangeAspect="1"/>
          </p:cNvPicPr>
          <p:nvPr/>
        </p:nvPicPr>
        <p:blipFill>
          <a:blip r:embed="rId2"/>
          <a:srcRect/>
          <a:stretch/>
        </p:blipFill>
        <p:spPr>
          <a:xfrm rot="18734519">
            <a:off x="2889536" y="1128709"/>
            <a:ext cx="1448160" cy="1553026"/>
          </a:xfrm>
          <a:prstGeom prst="rect">
            <a:avLst/>
          </a:prstGeom>
        </p:spPr>
      </p:pic>
      <p:sp>
        <p:nvSpPr>
          <p:cNvPr id="31" name="Tekstvak 30">
            <a:extLst>
              <a:ext uri="{FF2B5EF4-FFF2-40B4-BE49-F238E27FC236}">
                <a16:creationId xmlns:a16="http://schemas.microsoft.com/office/drawing/2014/main" id="{97D659FB-58B7-4A30-B36F-E92D2EE2066D}"/>
              </a:ext>
            </a:extLst>
          </p:cNvPr>
          <p:cNvSpPr txBox="1"/>
          <p:nvPr/>
        </p:nvSpPr>
        <p:spPr>
          <a:xfrm>
            <a:off x="3262966" y="1671887"/>
            <a:ext cx="981359" cy="400110"/>
          </a:xfrm>
          <a:prstGeom prst="rect">
            <a:avLst/>
          </a:prstGeom>
          <a:noFill/>
        </p:spPr>
        <p:txBody>
          <a:bodyPr wrap="none" lIns="91440" tIns="45720" rIns="91440" bIns="45720" rtlCol="0" anchor="t">
            <a:spAutoFit/>
          </a:bodyPr>
          <a:lstStyle/>
          <a:p>
            <a:pPr algn="ctr"/>
            <a:r>
              <a:rPr lang="nl-NL" sz="2000" b="1" dirty="0">
                <a:solidFill>
                  <a:srgbClr val="F02837"/>
                </a:solidFill>
              </a:rPr>
              <a:t>Science</a:t>
            </a:r>
            <a:endParaRPr lang="nl-NL" sz="2000" b="1" dirty="0">
              <a:solidFill>
                <a:srgbClr val="BDE1ED"/>
              </a:solidFill>
              <a:cs typeface="Calibri"/>
            </a:endParaRPr>
          </a:p>
        </p:txBody>
      </p:sp>
    </p:spTree>
    <p:extLst>
      <p:ext uri="{BB962C8B-B14F-4D97-AF65-F5344CB8AC3E}">
        <p14:creationId xmlns:p14="http://schemas.microsoft.com/office/powerpoint/2010/main" val="364919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14"/>
          <p:cNvSpPr txBox="1">
            <a:spLocks noChangeArrowheads="1"/>
          </p:cNvSpPr>
          <p:nvPr/>
        </p:nvSpPr>
        <p:spPr bwMode="auto">
          <a:xfrm>
            <a:off x="5282592" y="1018054"/>
            <a:ext cx="558660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en-US" altLang="nl-NL" sz="2200" b="1">
                <a:solidFill>
                  <a:srgbClr val="231973"/>
                </a:solidFill>
                <a:latin typeface="Calibri"/>
                <a:cs typeface="Calibri"/>
              </a:rPr>
              <a:t>Stage op </a:t>
            </a:r>
            <a:r>
              <a:rPr lang="en-US" altLang="nl-NL" sz="2200" b="1" err="1">
                <a:solidFill>
                  <a:srgbClr val="231973"/>
                </a:solidFill>
                <a:latin typeface="Calibri"/>
                <a:cs typeface="Calibri"/>
              </a:rPr>
              <a:t>maandag</a:t>
            </a:r>
            <a:r>
              <a:rPr lang="en-US" altLang="nl-NL" sz="2200" b="1">
                <a:solidFill>
                  <a:srgbClr val="231973"/>
                </a:solidFill>
                <a:latin typeface="Calibri"/>
                <a:cs typeface="Calibri"/>
              </a:rPr>
              <a:t>, </a:t>
            </a:r>
            <a:r>
              <a:rPr lang="en-US" altLang="nl-NL" sz="2200" b="1" err="1">
                <a:solidFill>
                  <a:srgbClr val="231973"/>
                </a:solidFill>
                <a:latin typeface="Calibri"/>
                <a:cs typeface="Calibri"/>
              </a:rPr>
              <a:t>dinsdag</a:t>
            </a:r>
            <a:r>
              <a:rPr lang="en-US" altLang="nl-NL" sz="2200" b="1">
                <a:solidFill>
                  <a:srgbClr val="231973"/>
                </a:solidFill>
                <a:latin typeface="Calibri"/>
                <a:cs typeface="Calibri"/>
              </a:rPr>
              <a:t> of </a:t>
            </a:r>
            <a:r>
              <a:rPr lang="en-US" altLang="nl-NL" sz="2200" b="1" err="1">
                <a:solidFill>
                  <a:srgbClr val="231973"/>
                </a:solidFill>
                <a:latin typeface="Calibri"/>
                <a:cs typeface="Calibri"/>
              </a:rPr>
              <a:t>donderdag</a:t>
            </a:r>
            <a:endParaRPr lang="en-US" altLang="nl-NL" sz="2200" b="1">
              <a:solidFill>
                <a:srgbClr val="231973"/>
              </a:solidFill>
              <a:latin typeface="Calibri"/>
              <a:cs typeface="Calibri"/>
            </a:endParaRPr>
          </a:p>
          <a:p>
            <a:pPr eaLnBrk="1" fontAlgn="base" hangingPunct="1">
              <a:spcBef>
                <a:spcPct val="0"/>
              </a:spcBef>
              <a:spcAft>
                <a:spcPct val="0"/>
              </a:spcAft>
              <a:buNone/>
            </a:pPr>
            <a:endParaRPr lang="en-US" altLang="nl-NL" sz="2200" b="1">
              <a:solidFill>
                <a:srgbClr val="231973"/>
              </a:solidFill>
              <a:latin typeface="Calibri"/>
              <a:cs typeface="Calibri"/>
            </a:endParaRPr>
          </a:p>
          <a:p>
            <a:pPr eaLnBrk="1" fontAlgn="base" hangingPunct="1">
              <a:spcBef>
                <a:spcPct val="0"/>
              </a:spcBef>
              <a:spcAft>
                <a:spcPct val="0"/>
              </a:spcAft>
              <a:buNone/>
            </a:pPr>
            <a:r>
              <a:rPr lang="en-US" altLang="nl-NL" sz="2200" b="1">
                <a:solidFill>
                  <a:srgbClr val="231973"/>
                </a:solidFill>
                <a:latin typeface="Calibri"/>
                <a:cs typeface="Calibri"/>
              </a:rPr>
              <a:t>Jaar 1 </a:t>
            </a:r>
            <a:endParaRPr lang="en-US" altLang="nl-NL" sz="2200" b="1">
              <a:solidFill>
                <a:srgbClr val="231973"/>
              </a:solidFill>
              <a:latin typeface="Calibri" panose="020F0502020204030204" pitchFamily="34" charset="0"/>
              <a:cs typeface="Calibri"/>
            </a:endParaRPr>
          </a:p>
          <a:p>
            <a:pPr marL="342900" indent="-342900" eaLnBrk="1" fontAlgn="base" hangingPunct="1">
              <a:spcBef>
                <a:spcPct val="0"/>
              </a:spcBef>
              <a:spcAft>
                <a:spcPct val="0"/>
              </a:spcAft>
              <a:buClr>
                <a:srgbClr val="F02837"/>
              </a:buClr>
              <a:buFont typeface="Arial" panose="020B0604020202020204" pitchFamily="34" charset="0"/>
              <a:buChar char="•"/>
            </a:pPr>
            <a:r>
              <a:rPr lang="en-US" altLang="nl-NL" sz="2000">
                <a:solidFill>
                  <a:srgbClr val="231973"/>
                </a:solidFill>
                <a:latin typeface="Calibri"/>
                <a:cs typeface="Calibri"/>
              </a:rPr>
              <a:t>Semester 1: </a:t>
            </a:r>
            <a:r>
              <a:rPr lang="en-US" altLang="nl-NL" sz="2000" err="1">
                <a:solidFill>
                  <a:srgbClr val="231973"/>
                </a:solidFill>
                <a:latin typeface="Calibri"/>
                <a:cs typeface="Calibri"/>
              </a:rPr>
              <a:t>groep</a:t>
            </a:r>
            <a:r>
              <a:rPr lang="en-US" altLang="nl-NL" sz="2000">
                <a:solidFill>
                  <a:srgbClr val="231973"/>
                </a:solidFill>
                <a:latin typeface="Calibri"/>
                <a:cs typeface="Calibri"/>
              </a:rPr>
              <a:t> naar </a:t>
            </a:r>
            <a:r>
              <a:rPr lang="en-US" altLang="nl-NL" sz="2000" err="1">
                <a:solidFill>
                  <a:srgbClr val="231973"/>
                </a:solidFill>
                <a:latin typeface="Calibri"/>
                <a:cs typeface="Calibri"/>
              </a:rPr>
              <a:t>keuze</a:t>
            </a:r>
            <a:endParaRPr lang="en-US" altLang="nl-NL" sz="2000">
              <a:solidFill>
                <a:srgbClr val="231973"/>
              </a:solidFill>
              <a:latin typeface="Calibri"/>
              <a:cs typeface="Calibri"/>
            </a:endParaRPr>
          </a:p>
          <a:p>
            <a:pPr marL="342900" indent="-342900" eaLnBrk="1" fontAlgn="base" hangingPunct="1">
              <a:spcBef>
                <a:spcPct val="0"/>
              </a:spcBef>
              <a:spcAft>
                <a:spcPct val="0"/>
              </a:spcAft>
              <a:buClr>
                <a:srgbClr val="F02837"/>
              </a:buClr>
              <a:buFont typeface="Arial" panose="020B0604020202020204" pitchFamily="34" charset="0"/>
              <a:buChar char="•"/>
            </a:pPr>
            <a:r>
              <a:rPr lang="en-US" altLang="nl-NL" sz="2000">
                <a:solidFill>
                  <a:srgbClr val="231973"/>
                </a:solidFill>
                <a:latin typeface="Calibri"/>
                <a:cs typeface="Calibri"/>
              </a:rPr>
              <a:t>Semester 2: midden- of </a:t>
            </a:r>
            <a:r>
              <a:rPr lang="en-US" altLang="nl-NL" sz="2000" err="1">
                <a:solidFill>
                  <a:srgbClr val="231973"/>
                </a:solidFill>
                <a:latin typeface="Calibri"/>
                <a:cs typeface="Calibri"/>
              </a:rPr>
              <a:t>bovenbouw</a:t>
            </a:r>
            <a:endParaRPr lang="en-US" altLang="nl-NL" sz="2000">
              <a:solidFill>
                <a:srgbClr val="231973"/>
              </a:solidFill>
              <a:latin typeface="Calibri"/>
              <a:cs typeface="Calibri"/>
            </a:endParaRPr>
          </a:p>
          <a:p>
            <a:pPr eaLnBrk="1" fontAlgn="base" hangingPunct="1">
              <a:spcBef>
                <a:spcPct val="0"/>
              </a:spcBef>
              <a:spcAft>
                <a:spcPct val="0"/>
              </a:spcAft>
              <a:buFontTx/>
              <a:buNone/>
            </a:pPr>
            <a:endParaRPr lang="en-US" altLang="nl-NL" sz="2400">
              <a:solidFill>
                <a:srgbClr val="231973"/>
              </a:solidFill>
              <a:latin typeface="Calibri" panose="020F0502020204030204" pitchFamily="34" charset="0"/>
              <a:cs typeface="Calibri"/>
            </a:endParaRPr>
          </a:p>
          <a:p>
            <a:pPr eaLnBrk="1" fontAlgn="base" hangingPunct="1">
              <a:spcBef>
                <a:spcPct val="0"/>
              </a:spcBef>
              <a:spcAft>
                <a:spcPct val="0"/>
              </a:spcAft>
              <a:buNone/>
            </a:pPr>
            <a:r>
              <a:rPr lang="en-US" altLang="nl-NL" sz="2200" b="1">
                <a:solidFill>
                  <a:srgbClr val="231973"/>
                </a:solidFill>
                <a:latin typeface="Calibri"/>
                <a:cs typeface="Calibri"/>
              </a:rPr>
              <a:t>Jaar 2 </a:t>
            </a:r>
            <a:endParaRPr lang="en-US" altLang="nl-NL" sz="2200" b="1">
              <a:solidFill>
                <a:srgbClr val="231973"/>
              </a:solidFill>
              <a:latin typeface="Calibri" panose="020F0502020204030204" pitchFamily="34" charset="0"/>
              <a:cs typeface="Calibri"/>
            </a:endParaRPr>
          </a:p>
          <a:p>
            <a:pPr marL="342900" indent="-342900" eaLnBrk="1" fontAlgn="base" hangingPunct="1">
              <a:spcBef>
                <a:spcPct val="0"/>
              </a:spcBef>
              <a:spcAft>
                <a:spcPct val="0"/>
              </a:spcAft>
              <a:buClr>
                <a:srgbClr val="F02837"/>
              </a:buClr>
              <a:buFont typeface="Arial" panose="020B0604020202020204" pitchFamily="34" charset="0"/>
              <a:buChar char="•"/>
            </a:pPr>
            <a:r>
              <a:rPr lang="en-US" altLang="nl-NL" sz="2000">
                <a:solidFill>
                  <a:srgbClr val="231973"/>
                </a:solidFill>
                <a:latin typeface="Calibri"/>
                <a:cs typeface="Calibri"/>
              </a:rPr>
              <a:t>Semester 1: midden- of </a:t>
            </a:r>
            <a:r>
              <a:rPr lang="en-US" altLang="nl-NL" sz="2000" err="1">
                <a:solidFill>
                  <a:srgbClr val="231973"/>
                </a:solidFill>
                <a:latin typeface="Calibri"/>
                <a:cs typeface="Calibri"/>
              </a:rPr>
              <a:t>bovenbouw</a:t>
            </a:r>
            <a:endParaRPr lang="en-US" altLang="nl-NL" sz="2000">
              <a:solidFill>
                <a:srgbClr val="231973"/>
              </a:solidFill>
              <a:latin typeface="Calibri"/>
              <a:cs typeface="Calibri"/>
            </a:endParaRPr>
          </a:p>
          <a:p>
            <a:pPr marL="342900" indent="-342900" eaLnBrk="1" fontAlgn="base" hangingPunct="1">
              <a:spcBef>
                <a:spcPct val="0"/>
              </a:spcBef>
              <a:spcAft>
                <a:spcPct val="0"/>
              </a:spcAft>
              <a:buClr>
                <a:srgbClr val="F02837"/>
              </a:buClr>
              <a:buFont typeface="Arial" panose="020B0604020202020204" pitchFamily="34" charset="0"/>
              <a:buChar char="•"/>
            </a:pPr>
            <a:r>
              <a:rPr lang="en-US" altLang="nl-NL" sz="2000">
                <a:solidFill>
                  <a:srgbClr val="231973"/>
                </a:solidFill>
                <a:latin typeface="Calibri"/>
                <a:cs typeface="Calibri"/>
              </a:rPr>
              <a:t>Semester 2: </a:t>
            </a:r>
            <a:r>
              <a:rPr lang="en-US" altLang="nl-NL" sz="2000" err="1">
                <a:solidFill>
                  <a:srgbClr val="231973"/>
                </a:solidFill>
                <a:latin typeface="Calibri"/>
                <a:cs typeface="Calibri"/>
              </a:rPr>
              <a:t>onderbouw</a:t>
            </a:r>
            <a:r>
              <a:rPr lang="en-US" altLang="nl-NL" sz="2000">
                <a:solidFill>
                  <a:srgbClr val="231973"/>
                </a:solidFill>
                <a:latin typeface="Calibri"/>
                <a:cs typeface="Calibri"/>
              </a:rPr>
              <a:t> (1-2)</a:t>
            </a:r>
          </a:p>
          <a:p>
            <a:pPr eaLnBrk="1" fontAlgn="base" hangingPunct="1">
              <a:spcBef>
                <a:spcPct val="0"/>
              </a:spcBef>
              <a:spcAft>
                <a:spcPct val="0"/>
              </a:spcAft>
              <a:buFontTx/>
              <a:buNone/>
            </a:pPr>
            <a:endParaRPr lang="en-US" altLang="nl-NL" sz="2400" b="1">
              <a:solidFill>
                <a:srgbClr val="231973"/>
              </a:solidFill>
              <a:latin typeface="Calibri" panose="020F0502020204030204" pitchFamily="34" charset="0"/>
              <a:cs typeface="Calibri"/>
            </a:endParaRPr>
          </a:p>
          <a:p>
            <a:pPr eaLnBrk="1" fontAlgn="base" hangingPunct="1">
              <a:spcBef>
                <a:spcPct val="0"/>
              </a:spcBef>
              <a:spcAft>
                <a:spcPct val="0"/>
              </a:spcAft>
              <a:buNone/>
            </a:pPr>
            <a:r>
              <a:rPr lang="en-US" altLang="nl-NL" sz="2200" b="1">
                <a:solidFill>
                  <a:srgbClr val="231973"/>
                </a:solidFill>
                <a:latin typeface="Calibri"/>
                <a:cs typeface="Calibri"/>
              </a:rPr>
              <a:t>Jaar 3 </a:t>
            </a:r>
            <a:endParaRPr lang="en-US" altLang="nl-NL" sz="2200" b="1">
              <a:solidFill>
                <a:srgbClr val="231973"/>
              </a:solidFill>
              <a:latin typeface="Calibri" panose="020F0502020204030204" pitchFamily="34" charset="0"/>
              <a:cs typeface="Calibri"/>
            </a:endParaRPr>
          </a:p>
          <a:p>
            <a:pPr eaLnBrk="1" fontAlgn="base" hangingPunct="1">
              <a:spcBef>
                <a:spcPct val="0"/>
              </a:spcBef>
              <a:spcAft>
                <a:spcPct val="0"/>
              </a:spcAft>
              <a:buNone/>
            </a:pPr>
            <a:r>
              <a:rPr lang="en-US" altLang="nl-NL" sz="2000" err="1">
                <a:solidFill>
                  <a:srgbClr val="231973"/>
                </a:solidFill>
                <a:latin typeface="Calibri"/>
                <a:cs typeface="Calibri"/>
              </a:rPr>
              <a:t>Groep</a:t>
            </a:r>
            <a:r>
              <a:rPr lang="en-US" altLang="nl-NL" sz="2000">
                <a:solidFill>
                  <a:srgbClr val="231973"/>
                </a:solidFill>
                <a:latin typeface="Calibri"/>
                <a:cs typeface="Calibri"/>
              </a:rPr>
              <a:t> naar </a:t>
            </a:r>
            <a:r>
              <a:rPr lang="en-US" altLang="nl-NL" sz="2000" err="1">
                <a:solidFill>
                  <a:srgbClr val="231973"/>
                </a:solidFill>
                <a:latin typeface="Calibri"/>
                <a:cs typeface="Calibri"/>
              </a:rPr>
              <a:t>keuze</a:t>
            </a:r>
            <a:endParaRPr lang="en-US" altLang="nl-NL" sz="2000">
              <a:solidFill>
                <a:srgbClr val="231973"/>
              </a:solidFill>
              <a:latin typeface="Calibri"/>
              <a:cs typeface="Calibri"/>
            </a:endParaRPr>
          </a:p>
          <a:p>
            <a:pPr eaLnBrk="1" fontAlgn="base" hangingPunct="1">
              <a:spcBef>
                <a:spcPct val="0"/>
              </a:spcBef>
              <a:spcAft>
                <a:spcPct val="0"/>
              </a:spcAft>
              <a:buFontTx/>
              <a:buNone/>
            </a:pPr>
            <a:endParaRPr lang="en-US" altLang="nl-NL" sz="1800">
              <a:solidFill>
                <a:srgbClr val="231973"/>
              </a:solidFill>
              <a:cs typeface="Arial"/>
            </a:endParaRPr>
          </a:p>
          <a:p>
            <a:pPr eaLnBrk="1" fontAlgn="base" hangingPunct="1">
              <a:spcBef>
                <a:spcPct val="0"/>
              </a:spcBef>
              <a:spcAft>
                <a:spcPct val="0"/>
              </a:spcAft>
              <a:buNone/>
            </a:pPr>
            <a:r>
              <a:rPr lang="en-US" altLang="nl-NL" sz="2200" b="1" err="1">
                <a:solidFill>
                  <a:srgbClr val="231973"/>
                </a:solidFill>
                <a:latin typeface="Calibri"/>
                <a:cs typeface="Calibri"/>
              </a:rPr>
              <a:t>Organisatie</a:t>
            </a:r>
            <a:endParaRPr lang="en-US" altLang="nl-NL" sz="2200" b="1">
              <a:solidFill>
                <a:srgbClr val="231973"/>
              </a:solidFill>
              <a:latin typeface="Calibri"/>
              <a:cs typeface="Calibri"/>
            </a:endParaRPr>
          </a:p>
          <a:p>
            <a:pPr marL="285750" indent="-285750" eaLnBrk="1" fontAlgn="base" hangingPunct="1">
              <a:spcBef>
                <a:spcPct val="0"/>
              </a:spcBef>
              <a:spcAft>
                <a:spcPct val="0"/>
              </a:spcAft>
              <a:buClr>
                <a:srgbClr val="F02837"/>
              </a:buClr>
              <a:defRPr/>
            </a:pPr>
            <a:r>
              <a:rPr lang="en-US" altLang="nl-NL" sz="2000" err="1">
                <a:solidFill>
                  <a:srgbClr val="231973"/>
                </a:solidFill>
                <a:latin typeface="Calibri"/>
                <a:cs typeface="Calibri"/>
              </a:rPr>
              <a:t>Stagebureau</a:t>
            </a:r>
            <a:r>
              <a:rPr lang="en-US" altLang="nl-NL" sz="2000">
                <a:solidFill>
                  <a:srgbClr val="231973"/>
                </a:solidFill>
                <a:latin typeface="Calibri"/>
                <a:cs typeface="Calibri"/>
              </a:rPr>
              <a:t> </a:t>
            </a:r>
            <a:r>
              <a:rPr lang="en-US" altLang="nl-NL" sz="2000" err="1">
                <a:solidFill>
                  <a:srgbClr val="231973"/>
                </a:solidFill>
                <a:latin typeface="Calibri"/>
                <a:cs typeface="Calibri"/>
              </a:rPr>
              <a:t>zorgt</a:t>
            </a:r>
            <a:r>
              <a:rPr lang="en-US" altLang="nl-NL" sz="2000">
                <a:solidFill>
                  <a:srgbClr val="231973"/>
                </a:solidFill>
                <a:latin typeface="Calibri"/>
                <a:cs typeface="Calibri"/>
              </a:rPr>
              <a:t> </a:t>
            </a:r>
            <a:r>
              <a:rPr lang="en-US" altLang="nl-NL" sz="2000" err="1">
                <a:solidFill>
                  <a:srgbClr val="231973"/>
                </a:solidFill>
                <a:latin typeface="Calibri"/>
                <a:cs typeface="Calibri"/>
              </a:rPr>
              <a:t>voor</a:t>
            </a:r>
            <a:r>
              <a:rPr lang="en-US" altLang="nl-NL" sz="2000">
                <a:solidFill>
                  <a:srgbClr val="231973"/>
                </a:solidFill>
                <a:latin typeface="Calibri"/>
                <a:cs typeface="Calibri"/>
              </a:rPr>
              <a:t> </a:t>
            </a:r>
            <a:r>
              <a:rPr lang="en-US" altLang="nl-NL" sz="2000" err="1">
                <a:solidFill>
                  <a:srgbClr val="231973"/>
                </a:solidFill>
                <a:latin typeface="Calibri"/>
                <a:cs typeface="Calibri"/>
              </a:rPr>
              <a:t>stageplaats</a:t>
            </a:r>
            <a:endParaRPr lang="en-US" altLang="nl-NL" sz="2000">
              <a:solidFill>
                <a:srgbClr val="231973"/>
              </a:solidFill>
              <a:latin typeface="Calibri"/>
              <a:cs typeface="Calibri"/>
            </a:endParaRPr>
          </a:p>
          <a:p>
            <a:pPr marL="285750" indent="-285750" eaLnBrk="1" fontAlgn="base" hangingPunct="1">
              <a:spcBef>
                <a:spcPct val="0"/>
              </a:spcBef>
              <a:spcAft>
                <a:spcPct val="0"/>
              </a:spcAft>
              <a:buClr>
                <a:srgbClr val="F02837"/>
              </a:buClr>
              <a:defRPr/>
            </a:pPr>
            <a:r>
              <a:rPr lang="en-US" altLang="nl-NL" sz="2000" err="1">
                <a:solidFill>
                  <a:srgbClr val="231973"/>
                </a:solidFill>
                <a:latin typeface="Calibri"/>
                <a:cs typeface="Calibri"/>
              </a:rPr>
              <a:t>Acceptabele</a:t>
            </a:r>
            <a:r>
              <a:rPr lang="en-US" altLang="nl-NL" sz="2000">
                <a:solidFill>
                  <a:srgbClr val="231973"/>
                </a:solidFill>
                <a:latin typeface="Calibri"/>
                <a:cs typeface="Calibri"/>
              </a:rPr>
              <a:t> </a:t>
            </a:r>
            <a:r>
              <a:rPr lang="en-US" altLang="nl-NL" sz="2000" err="1">
                <a:solidFill>
                  <a:srgbClr val="231973"/>
                </a:solidFill>
                <a:latin typeface="Calibri"/>
                <a:cs typeface="Calibri"/>
              </a:rPr>
              <a:t>reistijd</a:t>
            </a:r>
            <a:r>
              <a:rPr lang="en-US" altLang="nl-NL" sz="2000">
                <a:solidFill>
                  <a:srgbClr val="231973"/>
                </a:solidFill>
                <a:latin typeface="Calibri"/>
                <a:cs typeface="Calibri"/>
              </a:rPr>
              <a:t> (± 30-45 </a:t>
            </a:r>
            <a:r>
              <a:rPr lang="en-US" altLang="nl-NL" sz="2000" err="1">
                <a:solidFill>
                  <a:srgbClr val="231973"/>
                </a:solidFill>
                <a:latin typeface="Calibri"/>
                <a:cs typeface="Calibri"/>
              </a:rPr>
              <a:t>minuten</a:t>
            </a:r>
            <a:r>
              <a:rPr lang="en-US" altLang="nl-NL" sz="2000">
                <a:solidFill>
                  <a:srgbClr val="231973"/>
                </a:solidFill>
                <a:latin typeface="Calibri"/>
                <a:cs typeface="Calibri"/>
              </a:rPr>
              <a:t>)</a:t>
            </a:r>
          </a:p>
          <a:p>
            <a:pPr marL="285750" indent="-285750" eaLnBrk="1" fontAlgn="base" hangingPunct="1">
              <a:spcBef>
                <a:spcPct val="0"/>
              </a:spcBef>
              <a:spcAft>
                <a:spcPct val="0"/>
              </a:spcAft>
              <a:buClr>
                <a:srgbClr val="F02837"/>
              </a:buClr>
              <a:defRPr/>
            </a:pPr>
            <a:r>
              <a:rPr lang="en-US" altLang="nl-NL" sz="2000" err="1">
                <a:solidFill>
                  <a:srgbClr val="231973"/>
                </a:solidFill>
                <a:latin typeface="Calibri"/>
                <a:cs typeface="Calibri"/>
              </a:rPr>
              <a:t>Niet</a:t>
            </a:r>
            <a:r>
              <a:rPr lang="en-US" altLang="nl-NL" sz="2000">
                <a:solidFill>
                  <a:srgbClr val="231973"/>
                </a:solidFill>
                <a:latin typeface="Calibri"/>
                <a:cs typeface="Calibri"/>
              </a:rPr>
              <a:t> op school van </a:t>
            </a:r>
            <a:r>
              <a:rPr lang="en-US" altLang="nl-NL" sz="2000" err="1">
                <a:solidFill>
                  <a:srgbClr val="231973"/>
                </a:solidFill>
                <a:latin typeface="Calibri"/>
                <a:cs typeface="Calibri"/>
              </a:rPr>
              <a:t>ouders</a:t>
            </a:r>
            <a:r>
              <a:rPr lang="en-US" altLang="nl-NL" sz="2000">
                <a:solidFill>
                  <a:srgbClr val="231973"/>
                </a:solidFill>
                <a:latin typeface="Calibri"/>
                <a:cs typeface="Calibri"/>
              </a:rPr>
              <a:t> of </a:t>
            </a:r>
            <a:r>
              <a:rPr lang="en-US" altLang="nl-NL" sz="2000" err="1">
                <a:solidFill>
                  <a:srgbClr val="231973"/>
                </a:solidFill>
                <a:latin typeface="Calibri"/>
                <a:cs typeface="Calibri"/>
              </a:rPr>
              <a:t>kinderen</a:t>
            </a:r>
            <a:endParaRPr lang="en-US" altLang="nl-NL" sz="2000">
              <a:solidFill>
                <a:srgbClr val="231973"/>
              </a:solidFill>
              <a:latin typeface="Calibri"/>
              <a:cs typeface="Calibri"/>
            </a:endParaRPr>
          </a:p>
          <a:p>
            <a:pPr marL="285750" indent="-285750" eaLnBrk="1" fontAlgn="base" hangingPunct="1">
              <a:spcBef>
                <a:spcPct val="0"/>
              </a:spcBef>
              <a:spcAft>
                <a:spcPct val="0"/>
              </a:spcAft>
              <a:buClr>
                <a:srgbClr val="F02837"/>
              </a:buClr>
              <a:defRPr/>
            </a:pPr>
            <a:r>
              <a:rPr lang="en-US" altLang="nl-NL" sz="2000" err="1">
                <a:solidFill>
                  <a:srgbClr val="231973"/>
                </a:solidFill>
                <a:latin typeface="Calibri"/>
                <a:cs typeface="Calibri"/>
              </a:rPr>
              <a:t>Maximaal</a:t>
            </a:r>
            <a:r>
              <a:rPr lang="en-US" altLang="nl-NL" sz="2000">
                <a:solidFill>
                  <a:srgbClr val="231973"/>
                </a:solidFill>
                <a:latin typeface="Calibri"/>
                <a:cs typeface="Calibri"/>
              </a:rPr>
              <a:t> 1x </a:t>
            </a:r>
            <a:r>
              <a:rPr lang="en-US" altLang="nl-NL" sz="2000" err="1">
                <a:solidFill>
                  <a:srgbClr val="231973"/>
                </a:solidFill>
                <a:latin typeface="Calibri"/>
                <a:cs typeface="Calibri"/>
              </a:rPr>
              <a:t>bij</a:t>
            </a:r>
            <a:r>
              <a:rPr lang="en-US" altLang="nl-NL" sz="2000">
                <a:solidFill>
                  <a:srgbClr val="231973"/>
                </a:solidFill>
                <a:latin typeface="Calibri"/>
                <a:cs typeface="Calibri"/>
              </a:rPr>
              <a:t> </a:t>
            </a:r>
            <a:r>
              <a:rPr lang="en-US" altLang="nl-NL" sz="2000" err="1">
                <a:solidFill>
                  <a:srgbClr val="231973"/>
                </a:solidFill>
                <a:latin typeface="Calibri"/>
                <a:cs typeface="Calibri"/>
              </a:rPr>
              <a:t>werkgever</a:t>
            </a:r>
            <a:r>
              <a:rPr lang="en-US" altLang="nl-NL" sz="2000">
                <a:solidFill>
                  <a:srgbClr val="231973"/>
                </a:solidFill>
                <a:latin typeface="Calibri"/>
                <a:cs typeface="Calibri"/>
              </a:rPr>
              <a:t> (</a:t>
            </a:r>
            <a:r>
              <a:rPr lang="en-US" altLang="nl-NL" sz="2000" err="1">
                <a:solidFill>
                  <a:srgbClr val="231973"/>
                </a:solidFill>
                <a:latin typeface="Calibri"/>
                <a:cs typeface="Calibri"/>
              </a:rPr>
              <a:t>niet</a:t>
            </a:r>
            <a:r>
              <a:rPr lang="en-US" altLang="nl-NL" sz="2000">
                <a:solidFill>
                  <a:srgbClr val="231973"/>
                </a:solidFill>
                <a:latin typeface="Calibri"/>
                <a:cs typeface="Calibri"/>
              </a:rPr>
              <a:t> in </a:t>
            </a:r>
            <a:r>
              <a:rPr lang="en-US" altLang="nl-NL" sz="2000" err="1">
                <a:solidFill>
                  <a:srgbClr val="231973"/>
                </a:solidFill>
                <a:latin typeface="Calibri"/>
                <a:cs typeface="Calibri"/>
              </a:rPr>
              <a:t>eerste</a:t>
            </a:r>
            <a:r>
              <a:rPr lang="en-US" altLang="nl-NL" sz="2000">
                <a:solidFill>
                  <a:srgbClr val="231973"/>
                </a:solidFill>
                <a:latin typeface="Calibri"/>
                <a:cs typeface="Calibri"/>
              </a:rPr>
              <a:t> </a:t>
            </a:r>
            <a:r>
              <a:rPr lang="en-US" altLang="nl-NL" sz="2000" err="1">
                <a:solidFill>
                  <a:srgbClr val="231973"/>
                </a:solidFill>
                <a:latin typeface="Calibri"/>
                <a:cs typeface="Calibri"/>
              </a:rPr>
              <a:t>jaar</a:t>
            </a:r>
            <a:r>
              <a:rPr lang="en-US" altLang="nl-NL" sz="2000">
                <a:solidFill>
                  <a:srgbClr val="231973"/>
                </a:solidFill>
                <a:latin typeface="Calibri"/>
                <a:cs typeface="Calibri"/>
              </a:rPr>
              <a:t>)</a:t>
            </a:r>
          </a:p>
        </p:txBody>
      </p:sp>
      <p:sp>
        <p:nvSpPr>
          <p:cNvPr id="5" name="Titel 1"/>
          <p:cNvSpPr>
            <a:spLocks noGrp="1"/>
          </p:cNvSpPr>
          <p:nvPr>
            <p:ph type="title"/>
          </p:nvPr>
        </p:nvSpPr>
        <p:spPr>
          <a:xfrm>
            <a:off x="762688" y="379767"/>
            <a:ext cx="9887043" cy="410453"/>
          </a:xfrm>
        </p:spPr>
        <p:txBody>
          <a:bodyPr>
            <a:noAutofit/>
          </a:bodyPr>
          <a:lstStyle/>
          <a:p>
            <a:pPr algn="l"/>
            <a:r>
              <a:rPr lang="nl-NL" sz="2800">
                <a:solidFill>
                  <a:srgbClr val="231973"/>
                </a:solidFill>
                <a:latin typeface="Calibri"/>
                <a:ea typeface="+mn-ea"/>
                <a:cs typeface="Calibri"/>
              </a:rPr>
              <a:t>STAGE DEELTIJD VERKORT</a:t>
            </a:r>
          </a:p>
        </p:txBody>
      </p:sp>
      <p:pic>
        <p:nvPicPr>
          <p:cNvPr id="7" name="Afbeelding 6">
            <a:extLst>
              <a:ext uri="{FF2B5EF4-FFF2-40B4-BE49-F238E27FC236}">
                <a16:creationId xmlns:a16="http://schemas.microsoft.com/office/drawing/2014/main" id="{8A878049-9C22-4AA1-9A2F-71A8CFCA15B7}"/>
              </a:ext>
            </a:extLst>
          </p:cNvPr>
          <p:cNvPicPr>
            <a:picLocks noChangeAspect="1"/>
          </p:cNvPicPr>
          <p:nvPr/>
        </p:nvPicPr>
        <p:blipFill>
          <a:blip r:embed="rId2"/>
          <a:stretch>
            <a:fillRect/>
          </a:stretch>
        </p:blipFill>
        <p:spPr>
          <a:xfrm rot="10800000">
            <a:off x="10869200" y="2749777"/>
            <a:ext cx="2230951" cy="2230951"/>
          </a:xfrm>
          <a:prstGeom prst="rect">
            <a:avLst/>
          </a:prstGeom>
        </p:spPr>
      </p:pic>
      <p:pic>
        <p:nvPicPr>
          <p:cNvPr id="8" name="Afbeelding 7">
            <a:extLst>
              <a:ext uri="{FF2B5EF4-FFF2-40B4-BE49-F238E27FC236}">
                <a16:creationId xmlns:a16="http://schemas.microsoft.com/office/drawing/2014/main" id="{7205BEE6-0A45-4F60-8FDA-7668EE6394D3}"/>
              </a:ext>
            </a:extLst>
          </p:cNvPr>
          <p:cNvPicPr>
            <a:picLocks noChangeAspect="1"/>
          </p:cNvPicPr>
          <p:nvPr/>
        </p:nvPicPr>
        <p:blipFill>
          <a:blip r:embed="rId3"/>
          <a:srcRect/>
          <a:stretch/>
        </p:blipFill>
        <p:spPr>
          <a:xfrm rot="16200000" flipH="1">
            <a:off x="110167" y="1044933"/>
            <a:ext cx="2231329" cy="2231329"/>
          </a:xfrm>
          <a:prstGeom prst="rect">
            <a:avLst/>
          </a:prstGeom>
        </p:spPr>
      </p:pic>
      <p:pic>
        <p:nvPicPr>
          <p:cNvPr id="6" name="Afbeelding 5">
            <a:extLst>
              <a:ext uri="{FF2B5EF4-FFF2-40B4-BE49-F238E27FC236}">
                <a16:creationId xmlns:a16="http://schemas.microsoft.com/office/drawing/2014/main" id="{94D071A4-1BBB-4366-976D-9CF0860EC9EA}"/>
              </a:ext>
            </a:extLst>
          </p:cNvPr>
          <p:cNvPicPr>
            <a:picLocks noChangeAspect="1"/>
          </p:cNvPicPr>
          <p:nvPr/>
        </p:nvPicPr>
        <p:blipFill>
          <a:blip r:embed="rId4"/>
          <a:srcRect/>
          <a:stretch/>
        </p:blipFill>
        <p:spPr>
          <a:xfrm flipH="1">
            <a:off x="0" y="1668283"/>
            <a:ext cx="4760536" cy="4608852"/>
          </a:xfrm>
          <a:prstGeom prst="rect">
            <a:avLst/>
          </a:prstGeom>
        </p:spPr>
      </p:pic>
    </p:spTree>
    <p:extLst>
      <p:ext uri="{BB962C8B-B14F-4D97-AF65-F5344CB8AC3E}">
        <p14:creationId xmlns:p14="http://schemas.microsoft.com/office/powerpoint/2010/main" val="3764546433"/>
      </p:ext>
    </p:extLst>
  </p:cSld>
  <p:clrMapOvr>
    <a:masterClrMapping/>
  </p:clrMapOvr>
</p:sld>
</file>

<file path=ppt/theme/theme1.xml><?xml version="1.0" encoding="utf-8"?>
<a:theme xmlns:a="http://schemas.openxmlformats.org/drawingml/2006/main" name="De Kempel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Aangepast 1">
      <a:dk1>
        <a:srgbClr val="231973"/>
      </a:dk1>
      <a:lt1>
        <a:srgbClr val="FFFFFF"/>
      </a:lt1>
      <a:dk2>
        <a:srgbClr val="F02837"/>
      </a:dk2>
      <a:lt2>
        <a:srgbClr val="FFFFFF"/>
      </a:lt2>
      <a:accent1>
        <a:srgbClr val="F02837"/>
      </a:accent1>
      <a:accent2>
        <a:srgbClr val="231973"/>
      </a:accent2>
      <a:accent3>
        <a:srgbClr val="A2A1C3"/>
      </a:accent3>
      <a:accent4>
        <a:srgbClr val="9FC8E1"/>
      </a:accent4>
      <a:accent5>
        <a:srgbClr val="D1D1E1"/>
      </a:accent5>
      <a:accent6>
        <a:srgbClr val="CAE0EE"/>
      </a:accent6>
      <a:hlink>
        <a:srgbClr val="F02837"/>
      </a:hlink>
      <a:folHlink>
        <a:srgbClr val="23197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jabloon" id="{0D58A3CA-42BB-4EB2-9EA9-98DC59BD792E}" vid="{98600211-382A-4CC1-AD0A-399E8E4B4F8D}"/>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BEE5C1976F28418DDBEA71A2DD3543" ma:contentTypeVersion="16" ma:contentTypeDescription="Een nieuw document maken." ma:contentTypeScope="" ma:versionID="0b8e8872cbff2db3da0f1069f90e4b97">
  <xsd:schema xmlns:xsd="http://www.w3.org/2001/XMLSchema" xmlns:xs="http://www.w3.org/2001/XMLSchema" xmlns:p="http://schemas.microsoft.com/office/2006/metadata/properties" xmlns:ns2="8de9dc2c-9c49-4aa1-a5d4-c2c0683cb10f" xmlns:ns3="807bb84b-b84c-4c15-9534-02bb318ece30" targetNamespace="http://schemas.microsoft.com/office/2006/metadata/properties" ma:root="true" ma:fieldsID="e37be3bf64fe6b2ca218543b3f77bc74" ns2:_="" ns3:_="">
    <xsd:import namespace="8de9dc2c-9c49-4aa1-a5d4-c2c0683cb10f"/>
    <xsd:import namespace="807bb84b-b84c-4c15-9534-02bb318ece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9dc2c-9c49-4aa1-a5d4-c2c0683cb1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f89bdf80-2207-4cff-a9be-3f2c5c9b367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7bb84b-b84c-4c15-9534-02bb318ece30"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9e82f42a-55e9-47b4-9073-ecee2cd517e6}" ma:internalName="TaxCatchAll" ma:showField="CatchAllData" ma:web="807bb84b-b84c-4c15-9534-02bb318ece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e9dc2c-9c49-4aa1-a5d4-c2c0683cb10f">
      <Terms xmlns="http://schemas.microsoft.com/office/infopath/2007/PartnerControls"/>
    </lcf76f155ced4ddcb4097134ff3c332f>
    <TaxCatchAll xmlns="807bb84b-b84c-4c15-9534-02bb318ece30" xsi:nil="true"/>
  </documentManagement>
</p:properties>
</file>

<file path=customXml/itemProps1.xml><?xml version="1.0" encoding="utf-8"?>
<ds:datastoreItem xmlns:ds="http://schemas.openxmlformats.org/officeDocument/2006/customXml" ds:itemID="{27566602-19EE-405E-B03D-913012152203}">
  <ds:schemaRefs>
    <ds:schemaRef ds:uri="http://schemas.microsoft.com/sharepoint/v3/contenttype/forms"/>
  </ds:schemaRefs>
</ds:datastoreItem>
</file>

<file path=customXml/itemProps2.xml><?xml version="1.0" encoding="utf-8"?>
<ds:datastoreItem xmlns:ds="http://schemas.openxmlformats.org/officeDocument/2006/customXml" ds:itemID="{74101A69-84D3-487A-86F9-AA53664E6130}">
  <ds:schemaRefs>
    <ds:schemaRef ds:uri="807bb84b-b84c-4c15-9534-02bb318ece30"/>
    <ds:schemaRef ds:uri="8de9dc2c-9c49-4aa1-a5d4-c2c0683cb1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DDCEAA-8166-42AD-8BE6-36895FE6DC5C}">
  <ds:schemaRefs>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807bb84b-b84c-4c15-9534-02bb318ece30"/>
    <ds:schemaRef ds:uri="8de9dc2c-9c49-4aa1-a5d4-c2c0683cb10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2</TotalTime>
  <Words>1662</Words>
  <Application>Microsoft Office PowerPoint</Application>
  <PresentationFormat>Breedbeeld</PresentationFormat>
  <Paragraphs>313</Paragraphs>
  <Slides>28</Slides>
  <Notes>0</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28</vt:i4>
      </vt:variant>
    </vt:vector>
  </HeadingPairs>
  <TitlesOfParts>
    <vt:vector size="35" baseType="lpstr">
      <vt:lpstr>Arial</vt:lpstr>
      <vt:lpstr>Arial Rounded MT Bold</vt:lpstr>
      <vt:lpstr>Arial,Sans-Serif</vt:lpstr>
      <vt:lpstr>Calibri</vt:lpstr>
      <vt:lpstr>Verdana</vt:lpstr>
      <vt:lpstr>De Kempel 1</vt:lpstr>
      <vt:lpstr>Kantoorthema</vt:lpstr>
      <vt:lpstr>PowerPoint-presentatie</vt:lpstr>
      <vt:lpstr>Even voorstellen </vt:lpstr>
      <vt:lpstr>PowerPoint-presentatie</vt:lpstr>
      <vt:lpstr>Drie trajecten</vt:lpstr>
      <vt:lpstr>PowerPoint-presentatie</vt:lpstr>
      <vt:lpstr>VERKORTE DEELTIJD</vt:lpstr>
      <vt:lpstr>OPBOUW PROGRAMMA DEELTIJD VERKORT </vt:lpstr>
      <vt:lpstr>EEN GREEP UIT DE VAKKEN VOOR VERKORTE DEELTIJD EN ZIJ-INSTROOM</vt:lpstr>
      <vt:lpstr>STAGE DEELTIJD VERKORT</vt:lpstr>
      <vt:lpstr>PowerPoint-presentatie</vt:lpstr>
      <vt:lpstr>PowerPoint-presentatie</vt:lpstr>
      <vt:lpstr>Versneld voor de klas</vt:lpstr>
      <vt:lpstr>VERSNELD VOOR DE KLAS</vt:lpstr>
      <vt:lpstr>PowerPoint-presentatie</vt:lpstr>
      <vt:lpstr>ZIJ-INSTROOMTRAJECT  </vt:lpstr>
      <vt:lpstr>ZIJ-INSTROOM IN HET BEROEP: algemeen</vt:lpstr>
      <vt:lpstr>TRAJECT</vt:lpstr>
      <vt:lpstr>ZIJ-INSTROOM GESCHIKTHEIDSONDERZOEK</vt:lpstr>
      <vt:lpstr>Bekwaamheidseisen – opbouwen portfolio</vt:lpstr>
      <vt:lpstr>Bewijsmateriaal + reflectie</vt:lpstr>
      <vt:lpstr>ZIJ-INSTROOM IN HET BEROEP</vt:lpstr>
      <vt:lpstr>TIPS </vt:lpstr>
      <vt:lpstr>KORT SAMENGEVAT</vt:lpstr>
      <vt:lpstr>PowerPoint-presentatie</vt:lpstr>
      <vt:lpstr>TOT slot</vt:lpstr>
      <vt:lpstr>Studeren op De kempel</vt:lpstr>
      <vt:lpstr>INSCHRIJVEN &amp; STARTEN</vt:lpstr>
      <vt:lpstr>Meer informatie?</vt:lpstr>
    </vt:vector>
  </TitlesOfParts>
  <Company>Hogeschool de Kempel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konincks, yolanda</dc:creator>
  <cp:lastModifiedBy>Verbakel, Elle</cp:lastModifiedBy>
  <cp:revision>2</cp:revision>
  <dcterms:created xsi:type="dcterms:W3CDTF">2016-11-01T13:15:34Z</dcterms:created>
  <dcterms:modified xsi:type="dcterms:W3CDTF">2023-04-06T09:02:49Z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0x0101009DBEE5C1976F28418DDBEA71A2DD3543</vt:lpwstr>
  </property>
  <property fmtid="{D5CDD505-2E9C-101B-9397-08002B2CF9AE}" pid="3" name="_dlc_DocIdItemGuid">
    <vt:lpwstr>26949fbe-825d-41df-86fe-0bd2c3308ea9</vt:lpwstr>
  </property>
  <property fmtid="{D5CDD505-2E9C-101B-9397-08002B2CF9AE}" pid="4" name="MediaServiceImageTags">
    <vt:lpwstr/>
  </property>
</Properties>
</file>